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75" r:id="rId5"/>
    <p:sldId id="288" r:id="rId6"/>
    <p:sldId id="276" r:id="rId7"/>
    <p:sldId id="284" r:id="rId8"/>
    <p:sldId id="283" r:id="rId9"/>
    <p:sldId id="277" r:id="rId10"/>
    <p:sldId id="278" r:id="rId11"/>
    <p:sldId id="279" r:id="rId12"/>
    <p:sldId id="286" r:id="rId13"/>
    <p:sldId id="281" r:id="rId14"/>
    <p:sldId id="287" r:id="rId15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97DD"/>
    <a:srgbClr val="012B51"/>
    <a:srgbClr val="76C45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2DE63D5-997A-4646-A377-4702673A728D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72192" autoAdjust="0"/>
  </p:normalViewPr>
  <p:slideViewPr>
    <p:cSldViewPr snapToGrid="0">
      <p:cViewPr varScale="1">
        <p:scale>
          <a:sx n="52" d="100"/>
          <a:sy n="52" d="100"/>
        </p:scale>
        <p:origin x="145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0492D8D-4465-4C61-A1F6-9A8EDFE4C097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B502604E-D86A-44B6-BEB8-D018D294E7C7}">
      <dgm:prSet phldrT="[Texto]" custT="1"/>
      <dgm:spPr/>
      <dgm:t>
        <a:bodyPr/>
        <a:lstStyle/>
        <a:p>
          <a:r>
            <a:rPr lang="pt-BR" sz="1100" b="1" dirty="0">
              <a:solidFill>
                <a:srgbClr val="002060"/>
              </a:solidFill>
            </a:rPr>
            <a:t>Práticas e</a:t>
          </a:r>
        </a:p>
        <a:p>
          <a:r>
            <a:rPr lang="pt-BR" sz="1100" b="1" dirty="0">
              <a:solidFill>
                <a:srgbClr val="002060"/>
              </a:solidFill>
            </a:rPr>
            <a:t>cuidados</a:t>
          </a:r>
        </a:p>
        <a:p>
          <a:r>
            <a:rPr lang="pt-BR" sz="1100" b="1" dirty="0">
              <a:solidFill>
                <a:srgbClr val="002060"/>
              </a:solidFill>
            </a:rPr>
            <a:t>essenciais</a:t>
          </a:r>
        </a:p>
      </dgm:t>
    </dgm:pt>
    <dgm:pt modelId="{382E5CB0-F3F5-4010-BE01-88F5D0C9B872}" type="parTrans" cxnId="{E6C0AC23-BA2B-4908-9B3A-D1F349C5DD7F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C57D876E-A9A3-4DEA-A4D6-CCFD43A82F23}" type="sibTrans" cxnId="{E6C0AC23-BA2B-4908-9B3A-D1F349C5DD7F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842D786C-8D79-4252-8356-F66A67F87440}">
      <dgm:prSet phldrT="[Texto]" custT="1"/>
      <dgm:spPr/>
      <dgm:t>
        <a:bodyPr/>
        <a:lstStyle/>
        <a:p>
          <a:r>
            <a:rPr lang="pt-BR" sz="1100" b="1" dirty="0">
              <a:solidFill>
                <a:srgbClr val="002060"/>
              </a:solidFill>
            </a:rPr>
            <a:t>Depressão</a:t>
          </a:r>
        </a:p>
      </dgm:t>
    </dgm:pt>
    <dgm:pt modelId="{7E6AFDFD-8AEF-4503-BFE7-AFF51210B303}" type="parTrans" cxnId="{0B8D932D-DC5E-41AA-B209-2C9CF89D9A08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50FA0E26-8942-49AE-B60F-DF06502F07FE}" type="sibTrans" cxnId="{0B8D932D-DC5E-41AA-B209-2C9CF89D9A08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388200BF-F84A-487F-8F49-9020DA30B2B1}">
      <dgm:prSet phldrT="[Texto]" custT="1"/>
      <dgm:spPr/>
      <dgm:t>
        <a:bodyPr/>
        <a:lstStyle/>
        <a:p>
          <a:r>
            <a:rPr lang="pt-BR" sz="1100" b="1" dirty="0">
              <a:solidFill>
                <a:srgbClr val="002060"/>
              </a:solidFill>
            </a:rPr>
            <a:t>Psicoses</a:t>
          </a:r>
        </a:p>
      </dgm:t>
    </dgm:pt>
    <dgm:pt modelId="{2CE3F683-F8D0-495B-B543-5571304DDE46}" type="parTrans" cxnId="{E3B2AD1D-6513-4295-9B54-8A8CE38309E8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320EFD2E-C098-4579-BBCF-E44D7FC3E1E8}" type="sibTrans" cxnId="{E3B2AD1D-6513-4295-9B54-8A8CE38309E8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AC9011FC-AEE5-4458-A51A-4FA249BCAC2C}">
      <dgm:prSet phldrT="[Texto]" custT="1"/>
      <dgm:spPr/>
      <dgm:t>
        <a:bodyPr/>
        <a:lstStyle/>
        <a:p>
          <a:r>
            <a:rPr lang="pt-BR" sz="1100" b="1" dirty="0">
              <a:solidFill>
                <a:srgbClr val="C00000"/>
              </a:solidFill>
            </a:rPr>
            <a:t>Epilepsia</a:t>
          </a:r>
        </a:p>
      </dgm:t>
    </dgm:pt>
    <dgm:pt modelId="{B0C3EDBC-E9D7-4439-942D-9503F63F3378}" type="parTrans" cxnId="{C9C97C81-BB2D-43A3-B42A-518468803D2C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E74B3633-D9A3-407F-A6FA-D89CEC8CBC01}" type="sibTrans" cxnId="{C9C97C81-BB2D-43A3-B42A-518468803D2C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48CD92A8-22DE-4F69-AB5B-14D7FEE51764}">
      <dgm:prSet phldrT="[Texto]" custT="1"/>
      <dgm:spPr/>
      <dgm:t>
        <a:bodyPr/>
        <a:lstStyle/>
        <a:p>
          <a:r>
            <a:rPr lang="pt-BR" sz="1100" b="1" dirty="0">
              <a:solidFill>
                <a:srgbClr val="002060"/>
              </a:solidFill>
            </a:rPr>
            <a:t>Transtornos mentais</a:t>
          </a:r>
        </a:p>
        <a:p>
          <a:r>
            <a:rPr lang="pt-BR" sz="1100" b="1" dirty="0">
              <a:solidFill>
                <a:srgbClr val="002060"/>
              </a:solidFill>
            </a:rPr>
            <a:t>e comportamentais</a:t>
          </a:r>
        </a:p>
        <a:p>
          <a:r>
            <a:rPr lang="pt-BR" sz="1100" b="1" dirty="0">
              <a:solidFill>
                <a:srgbClr val="002060"/>
              </a:solidFill>
            </a:rPr>
            <a:t>em crianças e</a:t>
          </a:r>
        </a:p>
        <a:p>
          <a:r>
            <a:rPr lang="pt-BR" sz="1100" b="1" dirty="0">
              <a:solidFill>
                <a:srgbClr val="002060"/>
              </a:solidFill>
            </a:rPr>
            <a:t>Adolescentes</a:t>
          </a:r>
        </a:p>
      </dgm:t>
    </dgm:pt>
    <dgm:pt modelId="{3834C23D-C7BF-48A8-A527-38C02B9DBE07}" type="parTrans" cxnId="{3470F082-AD1F-49CC-AA2E-F86CAD2AF8A6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E2979243-CC38-4FD4-9EF7-EF7D0F455437}" type="sibTrans" cxnId="{3470F082-AD1F-49CC-AA2E-F86CAD2AF8A6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9AB12251-0652-4C9E-963F-4948FC27C7FF}">
      <dgm:prSet phldrT="[Texto]" custT="1"/>
      <dgm:spPr/>
      <dgm:t>
        <a:bodyPr/>
        <a:lstStyle/>
        <a:p>
          <a:r>
            <a:rPr lang="pt-BR" sz="1100" b="1" dirty="0">
              <a:solidFill>
                <a:srgbClr val="C00000"/>
              </a:solidFill>
            </a:rPr>
            <a:t>Demência</a:t>
          </a:r>
        </a:p>
      </dgm:t>
    </dgm:pt>
    <dgm:pt modelId="{9575677F-5B1D-4283-BAA4-2A8B7CF8E672}" type="parTrans" cxnId="{0056229E-463E-4FAF-8D2F-99C131750457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EFC0BEE8-D5FF-42A0-B28B-463EEDAA3115}" type="sibTrans" cxnId="{0056229E-463E-4FAF-8D2F-99C131750457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3000B04D-B0CC-4166-8C11-6609F2666183}">
      <dgm:prSet phldrT="[Texto]" custT="1"/>
      <dgm:spPr/>
      <dgm:t>
        <a:bodyPr/>
        <a:lstStyle/>
        <a:p>
          <a:r>
            <a:rPr lang="pt-BR" sz="1100" b="1" dirty="0">
              <a:solidFill>
                <a:srgbClr val="002060"/>
              </a:solidFill>
            </a:rPr>
            <a:t>Transtornos por uso de substâncias</a:t>
          </a:r>
        </a:p>
      </dgm:t>
    </dgm:pt>
    <dgm:pt modelId="{FD2F4915-D951-4397-A99B-1E709BCB93AB}" type="parTrans" cxnId="{C45BC0D6-EBF2-42DA-9FC8-7C7CB982B272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30395748-89E3-4A74-A40A-C1A73E2E5F04}" type="sibTrans" cxnId="{C45BC0D6-EBF2-42DA-9FC8-7C7CB982B272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E7D7DD73-2C39-4740-AA71-67DEC659F991}">
      <dgm:prSet phldrT="[Texto]" custT="1"/>
      <dgm:spPr/>
      <dgm:t>
        <a:bodyPr/>
        <a:lstStyle/>
        <a:p>
          <a:r>
            <a:rPr lang="pt-BR" sz="1100" b="1" dirty="0">
              <a:solidFill>
                <a:srgbClr val="002060"/>
              </a:solidFill>
            </a:rPr>
            <a:t>Autoagressão/suicídio</a:t>
          </a:r>
        </a:p>
      </dgm:t>
    </dgm:pt>
    <dgm:pt modelId="{97D4248E-3D90-4B13-A794-293E4CE19AE1}" type="parTrans" cxnId="{6A458BE7-FF68-44D1-8E89-2967A3A16D72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23F1EC86-34C9-4805-8BFD-A6853A0BCAA3}" type="sibTrans" cxnId="{6A458BE7-FF68-44D1-8E89-2967A3A16D72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BA7F8585-81B6-435A-BC8E-DD5C446616D6}">
      <dgm:prSet phldrT="[Texto]" custT="1"/>
      <dgm:spPr/>
      <dgm:t>
        <a:bodyPr/>
        <a:lstStyle/>
        <a:p>
          <a:r>
            <a:rPr lang="pt-BR" sz="1100" b="1" dirty="0">
              <a:solidFill>
                <a:srgbClr val="002060"/>
              </a:solidFill>
            </a:rPr>
            <a:t>Outras queixas significativas em saúde mental</a:t>
          </a:r>
        </a:p>
      </dgm:t>
    </dgm:pt>
    <dgm:pt modelId="{6D5BFB6F-DEB3-44B2-A7D6-31F02FE2D721}" type="parTrans" cxnId="{EF06499E-00D5-4451-8BFB-6CBE2677B1E0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1DF861A6-22DF-4D4E-926D-CB09F39AF127}" type="sibTrans" cxnId="{EF06499E-00D5-4451-8BFB-6CBE2677B1E0}">
      <dgm:prSet/>
      <dgm:spPr/>
      <dgm:t>
        <a:bodyPr/>
        <a:lstStyle/>
        <a:p>
          <a:endParaRPr lang="pt-BR" sz="1100" b="1">
            <a:solidFill>
              <a:srgbClr val="002060"/>
            </a:solidFill>
          </a:endParaRPr>
        </a:p>
      </dgm:t>
    </dgm:pt>
    <dgm:pt modelId="{50A5EB66-D9B6-4391-99D2-377C63FF4016}" type="pres">
      <dgm:prSet presAssocID="{D0492D8D-4465-4C61-A1F6-9A8EDFE4C097}" presName="diagram" presStyleCnt="0">
        <dgm:presLayoutVars>
          <dgm:dir/>
          <dgm:resizeHandles val="exact"/>
        </dgm:presLayoutVars>
      </dgm:prSet>
      <dgm:spPr/>
    </dgm:pt>
    <dgm:pt modelId="{D48B4175-D3F7-4E17-A70D-5994AD857C40}" type="pres">
      <dgm:prSet presAssocID="{B502604E-D86A-44B6-BEB8-D018D294E7C7}" presName="node" presStyleLbl="node1" presStyleIdx="0" presStyleCnt="9">
        <dgm:presLayoutVars>
          <dgm:bulletEnabled val="1"/>
        </dgm:presLayoutVars>
      </dgm:prSet>
      <dgm:spPr/>
    </dgm:pt>
    <dgm:pt modelId="{B860362B-5910-4E3A-AFE1-B92130E88C67}" type="pres">
      <dgm:prSet presAssocID="{C57D876E-A9A3-4DEA-A4D6-CCFD43A82F23}" presName="sibTrans" presStyleCnt="0"/>
      <dgm:spPr/>
    </dgm:pt>
    <dgm:pt modelId="{7307BC3E-A073-4DF9-8A42-C23C57D59BFF}" type="pres">
      <dgm:prSet presAssocID="{842D786C-8D79-4252-8356-F66A67F87440}" presName="node" presStyleLbl="node1" presStyleIdx="1" presStyleCnt="9">
        <dgm:presLayoutVars>
          <dgm:bulletEnabled val="1"/>
        </dgm:presLayoutVars>
      </dgm:prSet>
      <dgm:spPr/>
    </dgm:pt>
    <dgm:pt modelId="{13249A57-7847-45A7-9502-A29CB532D4DC}" type="pres">
      <dgm:prSet presAssocID="{50FA0E26-8942-49AE-B60F-DF06502F07FE}" presName="sibTrans" presStyleCnt="0"/>
      <dgm:spPr/>
    </dgm:pt>
    <dgm:pt modelId="{5E25B6D3-4A31-4B92-B7FE-31BF5FC11E92}" type="pres">
      <dgm:prSet presAssocID="{388200BF-F84A-487F-8F49-9020DA30B2B1}" presName="node" presStyleLbl="node1" presStyleIdx="2" presStyleCnt="9">
        <dgm:presLayoutVars>
          <dgm:bulletEnabled val="1"/>
        </dgm:presLayoutVars>
      </dgm:prSet>
      <dgm:spPr/>
    </dgm:pt>
    <dgm:pt modelId="{C625CA7D-6B9A-44C0-8311-54E803E9068B}" type="pres">
      <dgm:prSet presAssocID="{320EFD2E-C098-4579-BBCF-E44D7FC3E1E8}" presName="sibTrans" presStyleCnt="0"/>
      <dgm:spPr/>
    </dgm:pt>
    <dgm:pt modelId="{E566735D-7049-4212-9480-82ADD289CF66}" type="pres">
      <dgm:prSet presAssocID="{AC9011FC-AEE5-4458-A51A-4FA249BCAC2C}" presName="node" presStyleLbl="node1" presStyleIdx="3" presStyleCnt="9">
        <dgm:presLayoutVars>
          <dgm:bulletEnabled val="1"/>
        </dgm:presLayoutVars>
      </dgm:prSet>
      <dgm:spPr/>
    </dgm:pt>
    <dgm:pt modelId="{9CC899B2-B9E2-4616-BBC7-362D21E80978}" type="pres">
      <dgm:prSet presAssocID="{E74B3633-D9A3-407F-A6FA-D89CEC8CBC01}" presName="sibTrans" presStyleCnt="0"/>
      <dgm:spPr/>
    </dgm:pt>
    <dgm:pt modelId="{99671419-30EF-493E-BD55-CF0C592FB1C3}" type="pres">
      <dgm:prSet presAssocID="{48CD92A8-22DE-4F69-AB5B-14D7FEE51764}" presName="node" presStyleLbl="node1" presStyleIdx="4" presStyleCnt="9">
        <dgm:presLayoutVars>
          <dgm:bulletEnabled val="1"/>
        </dgm:presLayoutVars>
      </dgm:prSet>
      <dgm:spPr/>
    </dgm:pt>
    <dgm:pt modelId="{CC05C211-0B03-473D-B0EE-CE46732E68F1}" type="pres">
      <dgm:prSet presAssocID="{E2979243-CC38-4FD4-9EF7-EF7D0F455437}" presName="sibTrans" presStyleCnt="0"/>
      <dgm:spPr/>
    </dgm:pt>
    <dgm:pt modelId="{A5049151-3159-411F-8B78-0473CDBDAA28}" type="pres">
      <dgm:prSet presAssocID="{9AB12251-0652-4C9E-963F-4948FC27C7FF}" presName="node" presStyleLbl="node1" presStyleIdx="5" presStyleCnt="9">
        <dgm:presLayoutVars>
          <dgm:bulletEnabled val="1"/>
        </dgm:presLayoutVars>
      </dgm:prSet>
      <dgm:spPr/>
    </dgm:pt>
    <dgm:pt modelId="{81D5FC9B-312A-4835-840D-8D3A72ABA431}" type="pres">
      <dgm:prSet presAssocID="{EFC0BEE8-D5FF-42A0-B28B-463EEDAA3115}" presName="sibTrans" presStyleCnt="0"/>
      <dgm:spPr/>
    </dgm:pt>
    <dgm:pt modelId="{1D4DA032-C69B-40AD-8D73-5224BE161E81}" type="pres">
      <dgm:prSet presAssocID="{3000B04D-B0CC-4166-8C11-6609F2666183}" presName="node" presStyleLbl="node1" presStyleIdx="6" presStyleCnt="9">
        <dgm:presLayoutVars>
          <dgm:bulletEnabled val="1"/>
        </dgm:presLayoutVars>
      </dgm:prSet>
      <dgm:spPr/>
    </dgm:pt>
    <dgm:pt modelId="{6D2C1B66-DA15-4F4F-AC3A-702F1C263F65}" type="pres">
      <dgm:prSet presAssocID="{30395748-89E3-4A74-A40A-C1A73E2E5F04}" presName="sibTrans" presStyleCnt="0"/>
      <dgm:spPr/>
    </dgm:pt>
    <dgm:pt modelId="{6257F916-C37D-4777-B80A-D3CA7028CEDD}" type="pres">
      <dgm:prSet presAssocID="{E7D7DD73-2C39-4740-AA71-67DEC659F991}" presName="node" presStyleLbl="node1" presStyleIdx="7" presStyleCnt="9">
        <dgm:presLayoutVars>
          <dgm:bulletEnabled val="1"/>
        </dgm:presLayoutVars>
      </dgm:prSet>
      <dgm:spPr/>
    </dgm:pt>
    <dgm:pt modelId="{C9A1BCAF-7833-4609-B518-A6BB85327EC4}" type="pres">
      <dgm:prSet presAssocID="{23F1EC86-34C9-4805-8BFD-A6853A0BCAA3}" presName="sibTrans" presStyleCnt="0"/>
      <dgm:spPr/>
    </dgm:pt>
    <dgm:pt modelId="{08D8FA12-92A8-4ABC-8FDD-EFAED589E4CB}" type="pres">
      <dgm:prSet presAssocID="{BA7F8585-81B6-435A-BC8E-DD5C446616D6}" presName="node" presStyleLbl="node1" presStyleIdx="8" presStyleCnt="9">
        <dgm:presLayoutVars>
          <dgm:bulletEnabled val="1"/>
        </dgm:presLayoutVars>
      </dgm:prSet>
      <dgm:spPr/>
    </dgm:pt>
  </dgm:ptLst>
  <dgm:cxnLst>
    <dgm:cxn modelId="{10ED5A00-2403-4465-8D35-749B71B2F579}" type="presOf" srcId="{D0492D8D-4465-4C61-A1F6-9A8EDFE4C097}" destId="{50A5EB66-D9B6-4391-99D2-377C63FF4016}" srcOrd="0" destOrd="0" presId="urn:microsoft.com/office/officeart/2005/8/layout/default"/>
    <dgm:cxn modelId="{6E6CFD09-446D-49AD-A440-7D42435FD5AE}" type="presOf" srcId="{388200BF-F84A-487F-8F49-9020DA30B2B1}" destId="{5E25B6D3-4A31-4B92-B7FE-31BF5FC11E92}" srcOrd="0" destOrd="0" presId="urn:microsoft.com/office/officeart/2005/8/layout/default"/>
    <dgm:cxn modelId="{4690F515-E7D2-400C-9FA7-CC2111FB2B3D}" type="presOf" srcId="{AC9011FC-AEE5-4458-A51A-4FA249BCAC2C}" destId="{E566735D-7049-4212-9480-82ADD289CF66}" srcOrd="0" destOrd="0" presId="urn:microsoft.com/office/officeart/2005/8/layout/default"/>
    <dgm:cxn modelId="{80C1FD19-33E5-42BF-B6A8-0127F3B7DD23}" type="presOf" srcId="{3000B04D-B0CC-4166-8C11-6609F2666183}" destId="{1D4DA032-C69B-40AD-8D73-5224BE161E81}" srcOrd="0" destOrd="0" presId="urn:microsoft.com/office/officeart/2005/8/layout/default"/>
    <dgm:cxn modelId="{E3B2AD1D-6513-4295-9B54-8A8CE38309E8}" srcId="{D0492D8D-4465-4C61-A1F6-9A8EDFE4C097}" destId="{388200BF-F84A-487F-8F49-9020DA30B2B1}" srcOrd="2" destOrd="0" parTransId="{2CE3F683-F8D0-495B-B543-5571304DDE46}" sibTransId="{320EFD2E-C098-4579-BBCF-E44D7FC3E1E8}"/>
    <dgm:cxn modelId="{E6C0AC23-BA2B-4908-9B3A-D1F349C5DD7F}" srcId="{D0492D8D-4465-4C61-A1F6-9A8EDFE4C097}" destId="{B502604E-D86A-44B6-BEB8-D018D294E7C7}" srcOrd="0" destOrd="0" parTransId="{382E5CB0-F3F5-4010-BE01-88F5D0C9B872}" sibTransId="{C57D876E-A9A3-4DEA-A4D6-CCFD43A82F23}"/>
    <dgm:cxn modelId="{F74F4224-D910-45E8-B283-5D0D9E7B0A15}" type="presOf" srcId="{48CD92A8-22DE-4F69-AB5B-14D7FEE51764}" destId="{99671419-30EF-493E-BD55-CF0C592FB1C3}" srcOrd="0" destOrd="0" presId="urn:microsoft.com/office/officeart/2005/8/layout/default"/>
    <dgm:cxn modelId="{0B8D932D-DC5E-41AA-B209-2C9CF89D9A08}" srcId="{D0492D8D-4465-4C61-A1F6-9A8EDFE4C097}" destId="{842D786C-8D79-4252-8356-F66A67F87440}" srcOrd="1" destOrd="0" parTransId="{7E6AFDFD-8AEF-4503-BFE7-AFF51210B303}" sibTransId="{50FA0E26-8942-49AE-B60F-DF06502F07FE}"/>
    <dgm:cxn modelId="{1DBC6340-B51B-40A3-BDBC-B6DC973020D5}" type="presOf" srcId="{E7D7DD73-2C39-4740-AA71-67DEC659F991}" destId="{6257F916-C37D-4777-B80A-D3CA7028CEDD}" srcOrd="0" destOrd="0" presId="urn:microsoft.com/office/officeart/2005/8/layout/default"/>
    <dgm:cxn modelId="{1A821448-826A-498C-B46D-D2FC62635CB1}" type="presOf" srcId="{BA7F8585-81B6-435A-BC8E-DD5C446616D6}" destId="{08D8FA12-92A8-4ABC-8FDD-EFAED589E4CB}" srcOrd="0" destOrd="0" presId="urn:microsoft.com/office/officeart/2005/8/layout/default"/>
    <dgm:cxn modelId="{488C3551-41BD-49AB-8FF6-12A860932108}" type="presOf" srcId="{B502604E-D86A-44B6-BEB8-D018D294E7C7}" destId="{D48B4175-D3F7-4E17-A70D-5994AD857C40}" srcOrd="0" destOrd="0" presId="urn:microsoft.com/office/officeart/2005/8/layout/default"/>
    <dgm:cxn modelId="{C9C97C81-BB2D-43A3-B42A-518468803D2C}" srcId="{D0492D8D-4465-4C61-A1F6-9A8EDFE4C097}" destId="{AC9011FC-AEE5-4458-A51A-4FA249BCAC2C}" srcOrd="3" destOrd="0" parTransId="{B0C3EDBC-E9D7-4439-942D-9503F63F3378}" sibTransId="{E74B3633-D9A3-407F-A6FA-D89CEC8CBC01}"/>
    <dgm:cxn modelId="{3470F082-AD1F-49CC-AA2E-F86CAD2AF8A6}" srcId="{D0492D8D-4465-4C61-A1F6-9A8EDFE4C097}" destId="{48CD92A8-22DE-4F69-AB5B-14D7FEE51764}" srcOrd="4" destOrd="0" parTransId="{3834C23D-C7BF-48A8-A527-38C02B9DBE07}" sibTransId="{E2979243-CC38-4FD4-9EF7-EF7D0F455437}"/>
    <dgm:cxn modelId="{0056229E-463E-4FAF-8D2F-99C131750457}" srcId="{D0492D8D-4465-4C61-A1F6-9A8EDFE4C097}" destId="{9AB12251-0652-4C9E-963F-4948FC27C7FF}" srcOrd="5" destOrd="0" parTransId="{9575677F-5B1D-4283-BAA4-2A8B7CF8E672}" sibTransId="{EFC0BEE8-D5FF-42A0-B28B-463EEDAA3115}"/>
    <dgm:cxn modelId="{EF06499E-00D5-4451-8BFB-6CBE2677B1E0}" srcId="{D0492D8D-4465-4C61-A1F6-9A8EDFE4C097}" destId="{BA7F8585-81B6-435A-BC8E-DD5C446616D6}" srcOrd="8" destOrd="0" parTransId="{6D5BFB6F-DEB3-44B2-A7D6-31F02FE2D721}" sibTransId="{1DF861A6-22DF-4D4E-926D-CB09F39AF127}"/>
    <dgm:cxn modelId="{C45BC0D6-EBF2-42DA-9FC8-7C7CB982B272}" srcId="{D0492D8D-4465-4C61-A1F6-9A8EDFE4C097}" destId="{3000B04D-B0CC-4166-8C11-6609F2666183}" srcOrd="6" destOrd="0" parTransId="{FD2F4915-D951-4397-A99B-1E709BCB93AB}" sibTransId="{30395748-89E3-4A74-A40A-C1A73E2E5F04}"/>
    <dgm:cxn modelId="{6A458BE7-FF68-44D1-8E89-2967A3A16D72}" srcId="{D0492D8D-4465-4C61-A1F6-9A8EDFE4C097}" destId="{E7D7DD73-2C39-4740-AA71-67DEC659F991}" srcOrd="7" destOrd="0" parTransId="{97D4248E-3D90-4B13-A794-293E4CE19AE1}" sibTransId="{23F1EC86-34C9-4805-8BFD-A6853A0BCAA3}"/>
    <dgm:cxn modelId="{318A64F7-85A4-4055-A3F2-6C0A18E6A488}" type="presOf" srcId="{842D786C-8D79-4252-8356-F66A67F87440}" destId="{7307BC3E-A073-4DF9-8A42-C23C57D59BFF}" srcOrd="0" destOrd="0" presId="urn:microsoft.com/office/officeart/2005/8/layout/default"/>
    <dgm:cxn modelId="{331FF0FB-8DB8-4DCB-A833-5C0602102559}" type="presOf" srcId="{9AB12251-0652-4C9E-963F-4948FC27C7FF}" destId="{A5049151-3159-411F-8B78-0473CDBDAA28}" srcOrd="0" destOrd="0" presId="urn:microsoft.com/office/officeart/2005/8/layout/default"/>
    <dgm:cxn modelId="{E7B8DD7E-EAC6-487E-A232-383C7335B10E}" type="presParOf" srcId="{50A5EB66-D9B6-4391-99D2-377C63FF4016}" destId="{D48B4175-D3F7-4E17-A70D-5994AD857C40}" srcOrd="0" destOrd="0" presId="urn:microsoft.com/office/officeart/2005/8/layout/default"/>
    <dgm:cxn modelId="{15EC065E-CFFE-4ACD-BF84-F30C9F4A2409}" type="presParOf" srcId="{50A5EB66-D9B6-4391-99D2-377C63FF4016}" destId="{B860362B-5910-4E3A-AFE1-B92130E88C67}" srcOrd="1" destOrd="0" presId="urn:microsoft.com/office/officeart/2005/8/layout/default"/>
    <dgm:cxn modelId="{75DA3684-ED28-4B20-8B6A-E5A201006855}" type="presParOf" srcId="{50A5EB66-D9B6-4391-99D2-377C63FF4016}" destId="{7307BC3E-A073-4DF9-8A42-C23C57D59BFF}" srcOrd="2" destOrd="0" presId="urn:microsoft.com/office/officeart/2005/8/layout/default"/>
    <dgm:cxn modelId="{F1EEDF67-3A55-440F-82DB-BA755D1E02AA}" type="presParOf" srcId="{50A5EB66-D9B6-4391-99D2-377C63FF4016}" destId="{13249A57-7847-45A7-9502-A29CB532D4DC}" srcOrd="3" destOrd="0" presId="urn:microsoft.com/office/officeart/2005/8/layout/default"/>
    <dgm:cxn modelId="{D32C91F9-CC15-4018-87C9-9473BC09A860}" type="presParOf" srcId="{50A5EB66-D9B6-4391-99D2-377C63FF4016}" destId="{5E25B6D3-4A31-4B92-B7FE-31BF5FC11E92}" srcOrd="4" destOrd="0" presId="urn:microsoft.com/office/officeart/2005/8/layout/default"/>
    <dgm:cxn modelId="{CEEFF8A6-8246-4DF6-8585-880A8213FED0}" type="presParOf" srcId="{50A5EB66-D9B6-4391-99D2-377C63FF4016}" destId="{C625CA7D-6B9A-44C0-8311-54E803E9068B}" srcOrd="5" destOrd="0" presId="urn:microsoft.com/office/officeart/2005/8/layout/default"/>
    <dgm:cxn modelId="{9185FE07-1D49-42BA-83BC-7C4FB33E5A45}" type="presParOf" srcId="{50A5EB66-D9B6-4391-99D2-377C63FF4016}" destId="{E566735D-7049-4212-9480-82ADD289CF66}" srcOrd="6" destOrd="0" presId="urn:microsoft.com/office/officeart/2005/8/layout/default"/>
    <dgm:cxn modelId="{608EE7D7-56EA-4723-958B-5890831B1C64}" type="presParOf" srcId="{50A5EB66-D9B6-4391-99D2-377C63FF4016}" destId="{9CC899B2-B9E2-4616-BBC7-362D21E80978}" srcOrd="7" destOrd="0" presId="urn:microsoft.com/office/officeart/2005/8/layout/default"/>
    <dgm:cxn modelId="{03FF94BD-AAFD-4B29-B720-28730F3ED141}" type="presParOf" srcId="{50A5EB66-D9B6-4391-99D2-377C63FF4016}" destId="{99671419-30EF-493E-BD55-CF0C592FB1C3}" srcOrd="8" destOrd="0" presId="urn:microsoft.com/office/officeart/2005/8/layout/default"/>
    <dgm:cxn modelId="{5E6A2D61-5A17-4EAF-A6DD-EB73136B052C}" type="presParOf" srcId="{50A5EB66-D9B6-4391-99D2-377C63FF4016}" destId="{CC05C211-0B03-473D-B0EE-CE46732E68F1}" srcOrd="9" destOrd="0" presId="urn:microsoft.com/office/officeart/2005/8/layout/default"/>
    <dgm:cxn modelId="{3A59EF70-BFBC-4A4D-890C-F7FBCF192B0B}" type="presParOf" srcId="{50A5EB66-D9B6-4391-99D2-377C63FF4016}" destId="{A5049151-3159-411F-8B78-0473CDBDAA28}" srcOrd="10" destOrd="0" presId="urn:microsoft.com/office/officeart/2005/8/layout/default"/>
    <dgm:cxn modelId="{45015975-4B1B-4FDD-BEBB-2A47EA55CE42}" type="presParOf" srcId="{50A5EB66-D9B6-4391-99D2-377C63FF4016}" destId="{81D5FC9B-312A-4835-840D-8D3A72ABA431}" srcOrd="11" destOrd="0" presId="urn:microsoft.com/office/officeart/2005/8/layout/default"/>
    <dgm:cxn modelId="{8CA0D527-3E79-40F3-8BB0-28A3D2DBF1AB}" type="presParOf" srcId="{50A5EB66-D9B6-4391-99D2-377C63FF4016}" destId="{1D4DA032-C69B-40AD-8D73-5224BE161E81}" srcOrd="12" destOrd="0" presId="urn:microsoft.com/office/officeart/2005/8/layout/default"/>
    <dgm:cxn modelId="{22B99280-F604-43D1-BFBA-3C078D61A98D}" type="presParOf" srcId="{50A5EB66-D9B6-4391-99D2-377C63FF4016}" destId="{6D2C1B66-DA15-4F4F-AC3A-702F1C263F65}" srcOrd="13" destOrd="0" presId="urn:microsoft.com/office/officeart/2005/8/layout/default"/>
    <dgm:cxn modelId="{76F0C32C-D9ED-45AA-A4D5-6EE483C9651B}" type="presParOf" srcId="{50A5EB66-D9B6-4391-99D2-377C63FF4016}" destId="{6257F916-C37D-4777-B80A-D3CA7028CEDD}" srcOrd="14" destOrd="0" presId="urn:microsoft.com/office/officeart/2005/8/layout/default"/>
    <dgm:cxn modelId="{0BC406B6-C4B2-4B79-9759-7B44984228E6}" type="presParOf" srcId="{50A5EB66-D9B6-4391-99D2-377C63FF4016}" destId="{C9A1BCAF-7833-4609-B518-A6BB85327EC4}" srcOrd="15" destOrd="0" presId="urn:microsoft.com/office/officeart/2005/8/layout/default"/>
    <dgm:cxn modelId="{38C776B1-FFAE-4315-AEFE-2FA1D262F794}" type="presParOf" srcId="{50A5EB66-D9B6-4391-99D2-377C63FF4016}" destId="{08D8FA12-92A8-4ABC-8FDD-EFAED589E4CB}" srcOrd="16" destOrd="0" presId="urn:microsoft.com/office/officeart/2005/8/layout/default"/>
  </dgm:cxnLst>
  <dgm:bg>
    <a:solidFill>
      <a:srgbClr val="0597DD"/>
    </a:solidFill>
  </dgm:bg>
  <dgm:whole>
    <a:ln w="57150"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8B4175-D3F7-4E17-A70D-5994AD857C40}">
      <dsp:nvSpPr>
        <dsp:cNvPr id="0" name=""/>
        <dsp:cNvSpPr/>
      </dsp:nvSpPr>
      <dsp:spPr>
        <a:xfrm>
          <a:off x="362473" y="1627"/>
          <a:ext cx="1494591" cy="896754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Práticas 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cuidados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essenciais</a:t>
          </a:r>
        </a:p>
      </dsp:txBody>
      <dsp:txXfrm>
        <a:off x="362473" y="1627"/>
        <a:ext cx="1494591" cy="896754"/>
      </dsp:txXfrm>
    </dsp:sp>
    <dsp:sp modelId="{7307BC3E-A073-4DF9-8A42-C23C57D59BFF}">
      <dsp:nvSpPr>
        <dsp:cNvPr id="0" name=""/>
        <dsp:cNvSpPr/>
      </dsp:nvSpPr>
      <dsp:spPr>
        <a:xfrm>
          <a:off x="2006523" y="1627"/>
          <a:ext cx="1494591" cy="896754"/>
        </a:xfrm>
        <a:prstGeom prst="rect">
          <a:avLst/>
        </a:prstGeom>
        <a:solidFill>
          <a:schemeClr val="accent4">
            <a:hueOff val="-1228099"/>
            <a:satOff val="-676"/>
            <a:lumOff val="12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Depressão</a:t>
          </a:r>
        </a:p>
      </dsp:txBody>
      <dsp:txXfrm>
        <a:off x="2006523" y="1627"/>
        <a:ext cx="1494591" cy="896754"/>
      </dsp:txXfrm>
    </dsp:sp>
    <dsp:sp modelId="{5E25B6D3-4A31-4B92-B7FE-31BF5FC11E92}">
      <dsp:nvSpPr>
        <dsp:cNvPr id="0" name=""/>
        <dsp:cNvSpPr/>
      </dsp:nvSpPr>
      <dsp:spPr>
        <a:xfrm>
          <a:off x="3650573" y="1627"/>
          <a:ext cx="1494591" cy="896754"/>
        </a:xfrm>
        <a:prstGeom prst="rect">
          <a:avLst/>
        </a:prstGeom>
        <a:solidFill>
          <a:schemeClr val="accent4">
            <a:hueOff val="-2456199"/>
            <a:satOff val="-1351"/>
            <a:lumOff val="2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Psicoses</a:t>
          </a:r>
        </a:p>
      </dsp:txBody>
      <dsp:txXfrm>
        <a:off x="3650573" y="1627"/>
        <a:ext cx="1494591" cy="896754"/>
      </dsp:txXfrm>
    </dsp:sp>
    <dsp:sp modelId="{E566735D-7049-4212-9480-82ADD289CF66}">
      <dsp:nvSpPr>
        <dsp:cNvPr id="0" name=""/>
        <dsp:cNvSpPr/>
      </dsp:nvSpPr>
      <dsp:spPr>
        <a:xfrm>
          <a:off x="5294623" y="1627"/>
          <a:ext cx="1494591" cy="896754"/>
        </a:xfrm>
        <a:prstGeom prst="rect">
          <a:avLst/>
        </a:prstGeom>
        <a:solidFill>
          <a:schemeClr val="accent4">
            <a:hueOff val="-3684299"/>
            <a:satOff val="-2027"/>
            <a:lumOff val="36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C00000"/>
              </a:solidFill>
            </a:rPr>
            <a:t>Epilepsia</a:t>
          </a:r>
        </a:p>
      </dsp:txBody>
      <dsp:txXfrm>
        <a:off x="5294623" y="1627"/>
        <a:ext cx="1494591" cy="896754"/>
      </dsp:txXfrm>
    </dsp:sp>
    <dsp:sp modelId="{99671419-30EF-493E-BD55-CF0C592FB1C3}">
      <dsp:nvSpPr>
        <dsp:cNvPr id="0" name=""/>
        <dsp:cNvSpPr/>
      </dsp:nvSpPr>
      <dsp:spPr>
        <a:xfrm>
          <a:off x="362473" y="1047841"/>
          <a:ext cx="1494591" cy="896754"/>
        </a:xfrm>
        <a:prstGeom prst="rect">
          <a:avLst/>
        </a:prstGeom>
        <a:solidFill>
          <a:schemeClr val="accent4">
            <a:hueOff val="-4912398"/>
            <a:satOff val="-2703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Transtornos mentais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e comportamentais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em crianças 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Adolescentes</a:t>
          </a:r>
        </a:p>
      </dsp:txBody>
      <dsp:txXfrm>
        <a:off x="362473" y="1047841"/>
        <a:ext cx="1494591" cy="896754"/>
      </dsp:txXfrm>
    </dsp:sp>
    <dsp:sp modelId="{A5049151-3159-411F-8B78-0473CDBDAA28}">
      <dsp:nvSpPr>
        <dsp:cNvPr id="0" name=""/>
        <dsp:cNvSpPr/>
      </dsp:nvSpPr>
      <dsp:spPr>
        <a:xfrm>
          <a:off x="2006523" y="1047841"/>
          <a:ext cx="1494591" cy="896754"/>
        </a:xfrm>
        <a:prstGeom prst="rect">
          <a:avLst/>
        </a:prstGeom>
        <a:solidFill>
          <a:schemeClr val="accent4">
            <a:hueOff val="-6140497"/>
            <a:satOff val="-3378"/>
            <a:lumOff val="60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C00000"/>
              </a:solidFill>
            </a:rPr>
            <a:t>Demência</a:t>
          </a:r>
        </a:p>
      </dsp:txBody>
      <dsp:txXfrm>
        <a:off x="2006523" y="1047841"/>
        <a:ext cx="1494591" cy="896754"/>
      </dsp:txXfrm>
    </dsp:sp>
    <dsp:sp modelId="{1D4DA032-C69B-40AD-8D73-5224BE161E81}">
      <dsp:nvSpPr>
        <dsp:cNvPr id="0" name=""/>
        <dsp:cNvSpPr/>
      </dsp:nvSpPr>
      <dsp:spPr>
        <a:xfrm>
          <a:off x="3650573" y="1047841"/>
          <a:ext cx="1494591" cy="896754"/>
        </a:xfrm>
        <a:prstGeom prst="rect">
          <a:avLst/>
        </a:prstGeom>
        <a:solidFill>
          <a:schemeClr val="accent4">
            <a:hueOff val="-7368597"/>
            <a:satOff val="-4054"/>
            <a:lumOff val="72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Transtornos por uso de substâncias</a:t>
          </a:r>
        </a:p>
      </dsp:txBody>
      <dsp:txXfrm>
        <a:off x="3650573" y="1047841"/>
        <a:ext cx="1494591" cy="896754"/>
      </dsp:txXfrm>
    </dsp:sp>
    <dsp:sp modelId="{6257F916-C37D-4777-B80A-D3CA7028CEDD}">
      <dsp:nvSpPr>
        <dsp:cNvPr id="0" name=""/>
        <dsp:cNvSpPr/>
      </dsp:nvSpPr>
      <dsp:spPr>
        <a:xfrm>
          <a:off x="5294623" y="1047841"/>
          <a:ext cx="1494591" cy="896754"/>
        </a:xfrm>
        <a:prstGeom prst="rect">
          <a:avLst/>
        </a:prstGeom>
        <a:solidFill>
          <a:schemeClr val="accent4">
            <a:hueOff val="-8596696"/>
            <a:satOff val="-4729"/>
            <a:lumOff val="84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Autoagressão/suicídio</a:t>
          </a:r>
        </a:p>
      </dsp:txBody>
      <dsp:txXfrm>
        <a:off x="5294623" y="1047841"/>
        <a:ext cx="1494591" cy="896754"/>
      </dsp:txXfrm>
    </dsp:sp>
    <dsp:sp modelId="{08D8FA12-92A8-4ABC-8FDD-EFAED589E4CB}">
      <dsp:nvSpPr>
        <dsp:cNvPr id="0" name=""/>
        <dsp:cNvSpPr/>
      </dsp:nvSpPr>
      <dsp:spPr>
        <a:xfrm>
          <a:off x="2828548" y="2094055"/>
          <a:ext cx="1494591" cy="896754"/>
        </a:xfrm>
        <a:prstGeom prst="rect">
          <a:avLst/>
        </a:prstGeom>
        <a:solidFill>
          <a:schemeClr val="accent4">
            <a:hueOff val="-9824796"/>
            <a:satOff val="-5405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1" kern="1200" dirty="0">
              <a:solidFill>
                <a:srgbClr val="002060"/>
              </a:solidFill>
            </a:rPr>
            <a:t>Outras queixas significativas em saúde mental</a:t>
          </a:r>
        </a:p>
      </dsp:txBody>
      <dsp:txXfrm>
        <a:off x="2828548" y="2094055"/>
        <a:ext cx="1494591" cy="8967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C0C6F-CDDD-4662-9DA0-3CBFCD37FD8E}" type="datetime1">
              <a:rPr lang="pt-BR" smtClean="0"/>
              <a:t>21/08/2023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0021A4-12FA-4C9A-8282-C2BFD2881E4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5718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9E7B25-8111-442E-A41B-2383A35EB02C}" type="datetime1">
              <a:rPr lang="pt-BR" smtClean="0"/>
              <a:pPr/>
              <a:t>21/08/2023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60C6D3C-9EB0-4F2C-9026-3887D1CDB44E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4377631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511947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2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64521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3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6562491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97907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5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0729956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7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7095521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endParaRPr lang="pt-BR" b="0" i="0" dirty="0">
              <a:solidFill>
                <a:srgbClr val="1F1F1F"/>
              </a:solidFill>
              <a:effectLst/>
              <a:latin typeface="Google San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9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379119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10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01215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60C6D3C-9EB0-4F2C-9026-3887D1CDB44E}" type="slidenum">
              <a:rPr lang="pt-BR" noProof="0" smtClean="0"/>
              <a:t>11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148241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>
            <a:extLst>
              <a:ext uri="{FF2B5EF4-FFF2-40B4-BE49-F238E27FC236}">
                <a16:creationId xmlns:a16="http://schemas.microsoft.com/office/drawing/2014/main" id="{35C97F3D-57FA-4E82-9EEC-E93088055A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00000" y="4276447"/>
            <a:ext cx="5161550" cy="620016"/>
          </a:xfr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lIns="144000" rtlCol="0" anchor="ctr"/>
          <a:lstStyle>
            <a:lvl1pPr marL="0" indent="0" algn="l">
              <a:buNone/>
              <a:defRPr sz="2400" b="1" i="1">
                <a:solidFill>
                  <a:schemeClr val="accent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31775C8-C7F0-4EC5-A9C0-53AE3A0C5F7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3600000" y="626208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9E8B0AE2-DA19-49E2-AC81-5272385D304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6798735-75A7-756B-72DD-7600123DB5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3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6858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pt-BR" noProof="0" dirty="0"/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8907576-77BD-4FD0-A9FE-48D249CB435B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03794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03794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66363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66363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828931" y="3407563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828931" y="3005055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29" name="Espaço Reservado para Imagem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867711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0" name="Espaço Reservado para Imagem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30280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1" name="Espaço Reservado para Imagem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392848" y="1648853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22" name="Espaço Reservado para Texto 4">
            <a:extLst>
              <a:ext uri="{FF2B5EF4-FFF2-40B4-BE49-F238E27FC236}">
                <a16:creationId xmlns:a16="http://schemas.microsoft.com/office/drawing/2014/main" id="{FE407FE5-15DF-40F7-B14C-0A04CC30CD6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303794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23" name="Espaço Reservado para Texto 12">
            <a:extLst>
              <a:ext uri="{FF2B5EF4-FFF2-40B4-BE49-F238E27FC236}">
                <a16:creationId xmlns:a16="http://schemas.microsoft.com/office/drawing/2014/main" id="{7DD73F77-2E6A-450D-B4AF-8643D8AE1EC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303794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24" name="Espaço Reservado para Texto 4">
            <a:extLst>
              <a:ext uri="{FF2B5EF4-FFF2-40B4-BE49-F238E27FC236}">
                <a16:creationId xmlns:a16="http://schemas.microsoft.com/office/drawing/2014/main" id="{7F1CAED2-2A78-4780-A303-060C24C5652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66363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27" name="Espaço Reservado para Texto 12">
            <a:extLst>
              <a:ext uri="{FF2B5EF4-FFF2-40B4-BE49-F238E27FC236}">
                <a16:creationId xmlns:a16="http://schemas.microsoft.com/office/drawing/2014/main" id="{4E77CA0B-49F8-4EE9-84A7-AB28FD1CC1E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66363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28" name="Espaço Reservado para Texto 4">
            <a:extLst>
              <a:ext uri="{FF2B5EF4-FFF2-40B4-BE49-F238E27FC236}">
                <a16:creationId xmlns:a16="http://schemas.microsoft.com/office/drawing/2014/main" id="{5D4F2294-CE3A-4705-BCB3-C5DAFA373C2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28931" y="5736658"/>
            <a:ext cx="2034138" cy="245885"/>
          </a:xfrm>
        </p:spPr>
        <p:txBody>
          <a:bodyPr lIns="0" rtlCol="0" anchor="ctr"/>
          <a:lstStyle>
            <a:lvl1pPr marL="0" indent="0" algn="ctr"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Função</a:t>
            </a:r>
          </a:p>
        </p:txBody>
      </p:sp>
      <p:sp>
        <p:nvSpPr>
          <p:cNvPr id="32" name="Espaço Reservado para Texto 12">
            <a:extLst>
              <a:ext uri="{FF2B5EF4-FFF2-40B4-BE49-F238E27FC236}">
                <a16:creationId xmlns:a16="http://schemas.microsoft.com/office/drawing/2014/main" id="{7B49F9AF-7698-444D-8D12-FA0B6A713E0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828931" y="5334150"/>
            <a:ext cx="2034138" cy="360445"/>
          </a:xfrm>
          <a:solidFill>
            <a:schemeClr val="tx2"/>
          </a:solidFill>
        </p:spPr>
        <p:txBody>
          <a:bodyPr lIns="0" rtlCol="0" anchor="ctr"/>
          <a:lstStyle>
            <a:lvl1pPr marL="0" indent="0" algn="ctr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Nome completo</a:t>
            </a:r>
          </a:p>
        </p:txBody>
      </p:sp>
      <p:sp>
        <p:nvSpPr>
          <p:cNvPr id="33" name="Espaço Reservado para Imagem 25">
            <a:extLst>
              <a:ext uri="{FF2B5EF4-FFF2-40B4-BE49-F238E27FC236}">
                <a16:creationId xmlns:a16="http://schemas.microsoft.com/office/drawing/2014/main" id="{6057C2E9-1501-4819-B77D-23A0268DB0F1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7711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4" name="Espaço Reservado para Imagem 25">
            <a:extLst>
              <a:ext uri="{FF2B5EF4-FFF2-40B4-BE49-F238E27FC236}">
                <a16:creationId xmlns:a16="http://schemas.microsoft.com/office/drawing/2014/main" id="{C77B8544-1CEE-4ED4-89E8-ED042673804D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5630280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5" name="Espaço Reservado para Imagem 25">
            <a:extLst>
              <a:ext uri="{FF2B5EF4-FFF2-40B4-BE49-F238E27FC236}">
                <a16:creationId xmlns:a16="http://schemas.microsoft.com/office/drawing/2014/main" id="{E1131D92-0382-469E-A358-A2EC5FDCCF32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392848" y="3977948"/>
            <a:ext cx="906304" cy="1206290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C0EBF36-B9CA-4962-B198-27B56B54E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9219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48D39141-3E8E-4545-90DB-291A0E5F139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tx1">
              <a:lumMod val="75000"/>
              <a:lumOff val="25000"/>
            </a:schemeClr>
          </a:solidFill>
        </p:spPr>
        <p:txBody>
          <a:bodyPr lIns="0" tIns="0" rIns="612000" rtlCol="0" anchor="ctr"/>
          <a:lstStyle>
            <a:lvl1pPr marL="0" indent="0" algn="r">
              <a:lnSpc>
                <a:spcPct val="100000"/>
              </a:lnSpc>
              <a:buNone/>
              <a:defRPr sz="1200" i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rtl="0"/>
            <a:r>
              <a:rPr lang="pt-BR" noProof="0" dirty="0"/>
              <a:t>Arraste e solte a sua </a:t>
            </a:r>
            <a:br>
              <a:rPr lang="pt-BR" noProof="0" dirty="0"/>
            </a:br>
            <a:r>
              <a:rPr lang="pt-BR" noProof="0" dirty="0"/>
              <a:t>Foto de plano de </a:t>
            </a:r>
            <a:r>
              <a:rPr lang="pt-BR" noProof="0" dirty="0" err="1"/>
              <a:t>fudo</a:t>
            </a:r>
            <a:r>
              <a:rPr lang="pt-BR" noProof="0" dirty="0"/>
              <a:t> aqui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D90A062-54B3-47F2-9D6A-5BC9575208D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0"/>
            <a:ext cx="9672000" cy="6857999"/>
          </a:xfrm>
          <a:solidFill>
            <a:schemeClr val="tx2">
              <a:alpha val="70000"/>
            </a:schemeClr>
          </a:solidFill>
        </p:spPr>
        <p:txBody>
          <a:bodyPr lIns="1116000" rIns="180000" bIns="756000" rtlCol="0" anchor="ctr"/>
          <a:lstStyle>
            <a:lvl1pPr algn="l">
              <a:lnSpc>
                <a:spcPct val="65000"/>
              </a:lnSpc>
              <a:defRPr sz="8800" cap="all" baseline="0">
                <a:solidFill>
                  <a:schemeClr val="bg1"/>
                </a:solidFill>
              </a:defRPr>
            </a:lvl1pPr>
          </a:lstStyle>
          <a:p>
            <a:pPr rtl="0"/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br>
              <a:rPr lang="pt-BR" noProof="0" dirty="0"/>
            </a:br>
            <a:r>
              <a:rPr lang="pt-BR" noProof="0" dirty="0"/>
              <a:t>Obrigado!!!</a:t>
            </a:r>
            <a:br>
              <a:rPr lang="pt-BR" noProof="0" dirty="0"/>
            </a:b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85791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3101" y="1848627"/>
            <a:ext cx="11242675" cy="4702175"/>
          </a:xfrm>
          <a:solidFill>
            <a:srgbClr val="0597DD"/>
          </a:solidFill>
        </p:spPr>
        <p:txBody>
          <a:bodyPr/>
          <a:lstStyle>
            <a:lvl1pPr algn="just">
              <a:defRPr>
                <a:solidFill>
                  <a:schemeClr val="bg1"/>
                </a:solidFill>
              </a:defRPr>
            </a:lvl1pPr>
            <a:lvl2pPr algn="just">
              <a:defRPr>
                <a:solidFill>
                  <a:schemeClr val="bg1"/>
                </a:solidFill>
              </a:defRPr>
            </a:lvl2pPr>
            <a:lvl3pPr algn="just">
              <a:defRPr>
                <a:solidFill>
                  <a:schemeClr val="bg1"/>
                </a:solidFill>
              </a:defRPr>
            </a:lvl3pPr>
            <a:lvl4pPr algn="just">
              <a:defRPr>
                <a:solidFill>
                  <a:schemeClr val="bg1"/>
                </a:solidFill>
              </a:defRPr>
            </a:lvl4pPr>
            <a:lvl5pPr algn="just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9B0731-8BA3-1511-3C96-2871358BAD8A}"/>
              </a:ext>
            </a:extLst>
          </p:cNvPr>
          <p:cNvSpPr txBox="1"/>
          <p:nvPr userDrawn="1"/>
        </p:nvSpPr>
        <p:spPr>
          <a:xfrm>
            <a:off x="10816047" y="658367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OMS, 2017</a:t>
            </a:r>
          </a:p>
        </p:txBody>
      </p:sp>
    </p:spTree>
    <p:extLst>
      <p:ext uri="{BB962C8B-B14F-4D97-AF65-F5344CB8AC3E}">
        <p14:creationId xmlns:p14="http://schemas.microsoft.com/office/powerpoint/2010/main" val="330015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124" y="196288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9B0731-8BA3-1511-3C96-2871358BAD8A}"/>
              </a:ext>
            </a:extLst>
          </p:cNvPr>
          <p:cNvSpPr txBox="1"/>
          <p:nvPr userDrawn="1"/>
        </p:nvSpPr>
        <p:spPr>
          <a:xfrm>
            <a:off x="10816047" y="658367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OMS, 2017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76D5517-FA93-C915-072F-BC6414F352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06335" y="2135931"/>
            <a:ext cx="1724025" cy="1646238"/>
          </a:xfrm>
        </p:spPr>
        <p:txBody>
          <a:bodyPr/>
          <a:lstStyle/>
          <a:p>
            <a:endParaRPr lang="pt-BR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CBF7A5FA-25F7-DE85-3041-DAF6EB3EE5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06336" y="1149529"/>
            <a:ext cx="1724025" cy="92522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endParaRPr lang="pt-BR" dirty="0"/>
          </a:p>
        </p:txBody>
      </p:sp>
      <p:sp>
        <p:nvSpPr>
          <p:cNvPr id="13" name="Espaço Reservado para Imagem 8">
            <a:extLst>
              <a:ext uri="{FF2B5EF4-FFF2-40B4-BE49-F238E27FC236}">
                <a16:creationId xmlns:a16="http://schemas.microsoft.com/office/drawing/2014/main" id="{7697A5FC-950A-4DAD-03A9-72DD77ECA1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461409" y="2135931"/>
            <a:ext cx="1724025" cy="1646238"/>
          </a:xfrm>
        </p:spPr>
        <p:txBody>
          <a:bodyPr/>
          <a:lstStyle/>
          <a:p>
            <a:endParaRPr lang="pt-BR"/>
          </a:p>
        </p:txBody>
      </p:sp>
      <p:sp>
        <p:nvSpPr>
          <p:cNvPr id="14" name="Espaço Reservado para Texto 11">
            <a:extLst>
              <a:ext uri="{FF2B5EF4-FFF2-40B4-BE49-F238E27FC236}">
                <a16:creationId xmlns:a16="http://schemas.microsoft.com/office/drawing/2014/main" id="{CDDC113A-CB3F-BECD-6CFA-E9DFCEF4E00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461410" y="1149529"/>
            <a:ext cx="1724025" cy="92522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endParaRPr lang="pt-BR" dirty="0"/>
          </a:p>
        </p:txBody>
      </p:sp>
      <p:sp>
        <p:nvSpPr>
          <p:cNvPr id="15" name="Espaço Reservado para Imagem 8">
            <a:extLst>
              <a:ext uri="{FF2B5EF4-FFF2-40B4-BE49-F238E27FC236}">
                <a16:creationId xmlns:a16="http://schemas.microsoft.com/office/drawing/2014/main" id="{7F728029-8A8F-D351-D5AF-BF531A5F27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16483" y="2135931"/>
            <a:ext cx="1724025" cy="1646238"/>
          </a:xfrm>
        </p:spPr>
        <p:txBody>
          <a:bodyPr/>
          <a:lstStyle/>
          <a:p>
            <a:endParaRPr lang="pt-BR"/>
          </a:p>
        </p:txBody>
      </p:sp>
      <p:sp>
        <p:nvSpPr>
          <p:cNvPr id="16" name="Espaço Reservado para Texto 11">
            <a:extLst>
              <a:ext uri="{FF2B5EF4-FFF2-40B4-BE49-F238E27FC236}">
                <a16:creationId xmlns:a16="http://schemas.microsoft.com/office/drawing/2014/main" id="{C1C5E3C6-F1C5-F29E-579A-9173987BA8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16484" y="1149529"/>
            <a:ext cx="1724025" cy="92522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endParaRPr lang="pt-BR" dirty="0"/>
          </a:p>
        </p:txBody>
      </p:sp>
      <p:sp>
        <p:nvSpPr>
          <p:cNvPr id="17" name="Espaço Reservado para Imagem 8">
            <a:extLst>
              <a:ext uri="{FF2B5EF4-FFF2-40B4-BE49-F238E27FC236}">
                <a16:creationId xmlns:a16="http://schemas.microsoft.com/office/drawing/2014/main" id="{4C4E0D56-6CB6-834D-FCDB-D7DAEB87E763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371557" y="2135931"/>
            <a:ext cx="1724025" cy="1646238"/>
          </a:xfrm>
        </p:spPr>
        <p:txBody>
          <a:bodyPr/>
          <a:lstStyle/>
          <a:p>
            <a:endParaRPr lang="pt-BR"/>
          </a:p>
        </p:txBody>
      </p:sp>
      <p:sp>
        <p:nvSpPr>
          <p:cNvPr id="18" name="Espaço Reservado para Texto 11">
            <a:extLst>
              <a:ext uri="{FF2B5EF4-FFF2-40B4-BE49-F238E27FC236}">
                <a16:creationId xmlns:a16="http://schemas.microsoft.com/office/drawing/2014/main" id="{025627BB-60DB-5464-BC3E-98F907F6700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71558" y="1149529"/>
            <a:ext cx="1724025" cy="92522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endParaRPr lang="pt-BR" dirty="0"/>
          </a:p>
        </p:txBody>
      </p:sp>
      <p:sp>
        <p:nvSpPr>
          <p:cNvPr id="19" name="Espaço Reservado para Imagem 8">
            <a:extLst>
              <a:ext uri="{FF2B5EF4-FFF2-40B4-BE49-F238E27FC236}">
                <a16:creationId xmlns:a16="http://schemas.microsoft.com/office/drawing/2014/main" id="{2D396276-FF38-071E-BEB7-12BA3F402702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326631" y="2135931"/>
            <a:ext cx="1724025" cy="1646238"/>
          </a:xfrm>
        </p:spPr>
        <p:txBody>
          <a:bodyPr/>
          <a:lstStyle/>
          <a:p>
            <a:endParaRPr lang="pt-BR"/>
          </a:p>
        </p:txBody>
      </p:sp>
      <p:sp>
        <p:nvSpPr>
          <p:cNvPr id="20" name="Espaço Reservado para Texto 11">
            <a:extLst>
              <a:ext uri="{FF2B5EF4-FFF2-40B4-BE49-F238E27FC236}">
                <a16:creationId xmlns:a16="http://schemas.microsoft.com/office/drawing/2014/main" id="{EBBC5ADB-D529-60E4-E7C2-1A91D16C209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26632" y="1149529"/>
            <a:ext cx="1724025" cy="92522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endParaRPr lang="pt-BR" dirty="0"/>
          </a:p>
        </p:txBody>
      </p:sp>
      <p:sp>
        <p:nvSpPr>
          <p:cNvPr id="21" name="Espaço Reservado para Imagem 8">
            <a:extLst>
              <a:ext uri="{FF2B5EF4-FFF2-40B4-BE49-F238E27FC236}">
                <a16:creationId xmlns:a16="http://schemas.microsoft.com/office/drawing/2014/main" id="{2CA02F66-38FD-FA71-363A-421AFBCD5A2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323421" y="4937440"/>
            <a:ext cx="1724025" cy="1646238"/>
          </a:xfrm>
        </p:spPr>
        <p:txBody>
          <a:bodyPr/>
          <a:lstStyle/>
          <a:p>
            <a:endParaRPr lang="pt-BR"/>
          </a:p>
        </p:txBody>
      </p:sp>
      <p:sp>
        <p:nvSpPr>
          <p:cNvPr id="22" name="Espaço Reservado para Texto 11">
            <a:extLst>
              <a:ext uri="{FF2B5EF4-FFF2-40B4-BE49-F238E27FC236}">
                <a16:creationId xmlns:a16="http://schemas.microsoft.com/office/drawing/2014/main" id="{E26881E1-625C-4512-F668-15A9BE4D4A4D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23422" y="3951038"/>
            <a:ext cx="1724025" cy="92522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endParaRPr lang="pt-BR" dirty="0"/>
          </a:p>
        </p:txBody>
      </p:sp>
      <p:sp>
        <p:nvSpPr>
          <p:cNvPr id="23" name="Espaço Reservado para Imagem 8">
            <a:extLst>
              <a:ext uri="{FF2B5EF4-FFF2-40B4-BE49-F238E27FC236}">
                <a16:creationId xmlns:a16="http://schemas.microsoft.com/office/drawing/2014/main" id="{F1A1A80C-2AEA-D37E-0DC8-ECAD9BD1BD7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5509544" y="4937440"/>
            <a:ext cx="1724025" cy="1646238"/>
          </a:xfrm>
        </p:spPr>
        <p:txBody>
          <a:bodyPr/>
          <a:lstStyle/>
          <a:p>
            <a:endParaRPr lang="pt-BR"/>
          </a:p>
        </p:txBody>
      </p:sp>
      <p:sp>
        <p:nvSpPr>
          <p:cNvPr id="24" name="Espaço Reservado para Texto 11">
            <a:extLst>
              <a:ext uri="{FF2B5EF4-FFF2-40B4-BE49-F238E27FC236}">
                <a16:creationId xmlns:a16="http://schemas.microsoft.com/office/drawing/2014/main" id="{E07E28E4-0D4A-D13A-F195-3672A91A2B7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509545" y="3951038"/>
            <a:ext cx="1724025" cy="925222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 sz="1600"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4629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B4D180-6A28-9AAE-01CE-CC636C063C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73100" y="1860913"/>
            <a:ext cx="11242675" cy="908413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>
                <a:solidFill>
                  <a:srgbClr val="002060"/>
                </a:solidFill>
              </a:defRPr>
            </a:lvl1pPr>
            <a:lvl2pPr marL="266700" indent="0">
              <a:buNone/>
              <a:defRPr/>
            </a:lvl2pPr>
            <a:lvl3pPr marL="447675" indent="0">
              <a:buNone/>
              <a:defRPr/>
            </a:lvl3pPr>
            <a:lvl4pPr marL="628650" indent="0">
              <a:buNone/>
              <a:defRPr/>
            </a:lvl4pPr>
            <a:lvl5pPr marL="809625" indent="0">
              <a:buNone/>
              <a:defRPr/>
            </a:lvl5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49166" y="3055179"/>
            <a:ext cx="4493668" cy="360687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02406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15806BB-6C73-FF97-10CF-BE664543EF8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73101" y="1848627"/>
            <a:ext cx="11242675" cy="4702175"/>
          </a:xfrm>
          <a:solidFill>
            <a:srgbClr val="0597DD"/>
          </a:solidFill>
        </p:spPr>
        <p:txBody>
          <a:bodyPr/>
          <a:lstStyle>
            <a:lvl1pPr algn="just">
              <a:defRPr>
                <a:solidFill>
                  <a:schemeClr val="bg1"/>
                </a:solidFill>
              </a:defRPr>
            </a:lvl1pPr>
            <a:lvl2pPr algn="just">
              <a:defRPr>
                <a:solidFill>
                  <a:schemeClr val="bg1"/>
                </a:solidFill>
              </a:defRPr>
            </a:lvl2pPr>
            <a:lvl3pPr algn="just">
              <a:defRPr>
                <a:solidFill>
                  <a:schemeClr val="bg1"/>
                </a:solidFill>
              </a:defRPr>
            </a:lvl3pPr>
            <a:lvl4pPr algn="just">
              <a:defRPr>
                <a:solidFill>
                  <a:schemeClr val="bg1"/>
                </a:solidFill>
              </a:defRPr>
            </a:lvl4pPr>
            <a:lvl5pPr algn="just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49B0731-8BA3-1511-3C96-2871358BAD8A}"/>
              </a:ext>
            </a:extLst>
          </p:cNvPr>
          <p:cNvSpPr txBox="1"/>
          <p:nvPr userDrawn="1"/>
        </p:nvSpPr>
        <p:spPr>
          <a:xfrm>
            <a:off x="10816047" y="6583678"/>
            <a:ext cx="10903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chemeClr val="bg1"/>
                </a:solidFill>
              </a:rPr>
              <a:t>OMS, 2017</a:t>
            </a:r>
          </a:p>
        </p:txBody>
      </p:sp>
    </p:spTree>
    <p:extLst>
      <p:ext uri="{BB962C8B-B14F-4D97-AF65-F5344CB8AC3E}">
        <p14:creationId xmlns:p14="http://schemas.microsoft.com/office/powerpoint/2010/main" val="119349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25E6F-EECF-F143-2E2E-031E82A5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99" y="745067"/>
            <a:ext cx="9340533" cy="43328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AFCF6E5D-C305-7684-F398-DA15C358B6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3999" y="1750424"/>
            <a:ext cx="4493668" cy="48855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  <p:sp>
        <p:nvSpPr>
          <p:cNvPr id="3" name="Espaço Reservado para Imagem 9">
            <a:extLst>
              <a:ext uri="{FF2B5EF4-FFF2-40B4-BE49-F238E27FC236}">
                <a16:creationId xmlns:a16="http://schemas.microsoft.com/office/drawing/2014/main" id="{CAC5B6EF-CB96-4E58-A464-A9111D6B57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30864" y="1750424"/>
            <a:ext cx="4493668" cy="48855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772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x bloco de conteúdo com íc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E6622698-E93D-4214-8C21-38DBE58C2E3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80000" y="179109"/>
            <a:ext cx="11832000" cy="6513922"/>
          </a:xfrm>
          <a:custGeom>
            <a:avLst/>
            <a:gdLst>
              <a:gd name="connsiteX0" fmla="*/ 0 w 11832000"/>
              <a:gd name="connsiteY0" fmla="*/ 0 h 6513922"/>
              <a:gd name="connsiteX1" fmla="*/ 8412000 w 11832000"/>
              <a:gd name="connsiteY1" fmla="*/ 0 h 6513922"/>
              <a:gd name="connsiteX2" fmla="*/ 8412000 w 11832000"/>
              <a:gd name="connsiteY2" fmla="*/ 891 h 6513922"/>
              <a:gd name="connsiteX3" fmla="*/ 11832000 w 11832000"/>
              <a:gd name="connsiteY3" fmla="*/ 891 h 6513922"/>
              <a:gd name="connsiteX4" fmla="*/ 11832000 w 11832000"/>
              <a:gd name="connsiteY4" fmla="*/ 6498891 h 6513922"/>
              <a:gd name="connsiteX5" fmla="*/ 8412000 w 11832000"/>
              <a:gd name="connsiteY5" fmla="*/ 6498891 h 6513922"/>
              <a:gd name="connsiteX6" fmla="*/ 8412000 w 11832000"/>
              <a:gd name="connsiteY6" fmla="*/ 6513922 h 6513922"/>
              <a:gd name="connsiteX7" fmla="*/ 0 w 11832000"/>
              <a:gd name="connsiteY7" fmla="*/ 6513922 h 6513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832000" h="6513922">
                <a:moveTo>
                  <a:pt x="0" y="0"/>
                </a:moveTo>
                <a:lnTo>
                  <a:pt x="8412000" y="0"/>
                </a:lnTo>
                <a:lnTo>
                  <a:pt x="8412000" y="891"/>
                </a:lnTo>
                <a:lnTo>
                  <a:pt x="11832000" y="891"/>
                </a:lnTo>
                <a:lnTo>
                  <a:pt x="11832000" y="6498891"/>
                </a:lnTo>
                <a:lnTo>
                  <a:pt x="8412000" y="6498891"/>
                </a:lnTo>
                <a:lnTo>
                  <a:pt x="8412000" y="6513922"/>
                </a:lnTo>
                <a:lnTo>
                  <a:pt x="0" y="6513922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</p:spPr>
        <p:txBody>
          <a:bodyPr wrap="square" lIns="0" tIns="1224000" rIns="0" rtlCol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Arraste e solte a sua </a:t>
            </a:r>
            <a:br>
              <a:rPr lang="pt-BR" noProof="0" dirty="0"/>
            </a:br>
            <a:r>
              <a:rPr lang="pt-BR" noProof="0" dirty="0"/>
              <a:t>Foto de plano de fundo aqui</a:t>
            </a: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1706BC54-FE11-4237-96CC-8DA267DB5D7C}"/>
              </a:ext>
            </a:extLst>
          </p:cNvPr>
          <p:cNvSpPr/>
          <p:nvPr userDrawn="1"/>
        </p:nvSpPr>
        <p:spPr>
          <a:xfrm rot="5400000">
            <a:off x="6963000" y="1629000"/>
            <a:ext cx="6858000" cy="3600000"/>
          </a:xfrm>
          <a:custGeom>
            <a:avLst/>
            <a:gdLst>
              <a:gd name="connsiteX0" fmla="*/ 0 w 6858000"/>
              <a:gd name="connsiteY0" fmla="*/ 3600000 h 3600000"/>
              <a:gd name="connsiteX1" fmla="*/ 0 w 6858000"/>
              <a:gd name="connsiteY1" fmla="*/ 0 h 3600000"/>
              <a:gd name="connsiteX2" fmla="*/ 0 w 6858000"/>
              <a:gd name="connsiteY2" fmla="*/ 0 h 3600000"/>
              <a:gd name="connsiteX3" fmla="*/ 180000 w 6858000"/>
              <a:gd name="connsiteY3" fmla="*/ 0 h 3600000"/>
              <a:gd name="connsiteX4" fmla="*/ 6678000 w 6858000"/>
              <a:gd name="connsiteY4" fmla="*/ 0 h 3600000"/>
              <a:gd name="connsiteX5" fmla="*/ 6858000 w 6858000"/>
              <a:gd name="connsiteY5" fmla="*/ 0 h 3600000"/>
              <a:gd name="connsiteX6" fmla="*/ 6858000 w 6858000"/>
              <a:gd name="connsiteY6" fmla="*/ 180000 h 3600000"/>
              <a:gd name="connsiteX7" fmla="*/ 6858000 w 6858000"/>
              <a:gd name="connsiteY7" fmla="*/ 3600000 h 3600000"/>
              <a:gd name="connsiteX8" fmla="*/ 6678000 w 6858000"/>
              <a:gd name="connsiteY8" fmla="*/ 3600000 h 3600000"/>
              <a:gd name="connsiteX9" fmla="*/ 6678000 w 6858000"/>
              <a:gd name="connsiteY9" fmla="*/ 180000 h 3600000"/>
              <a:gd name="connsiteX10" fmla="*/ 180000 w 6858000"/>
              <a:gd name="connsiteY10" fmla="*/ 180000 h 3600000"/>
              <a:gd name="connsiteX11" fmla="*/ 180000 w 6858000"/>
              <a:gd name="connsiteY11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3600000">
                <a:moveTo>
                  <a:pt x="0" y="3600000"/>
                </a:moveTo>
                <a:lnTo>
                  <a:pt x="0" y="0"/>
                </a:lnTo>
                <a:lnTo>
                  <a:pt x="0" y="0"/>
                </a:lnTo>
                <a:lnTo>
                  <a:pt x="180000" y="0"/>
                </a:lnTo>
                <a:lnTo>
                  <a:pt x="6678000" y="0"/>
                </a:lnTo>
                <a:lnTo>
                  <a:pt x="6858000" y="0"/>
                </a:lnTo>
                <a:lnTo>
                  <a:pt x="6858000" y="180000"/>
                </a:lnTo>
                <a:lnTo>
                  <a:pt x="6858000" y="3600000"/>
                </a:lnTo>
                <a:lnTo>
                  <a:pt x="6678000" y="3600000"/>
                </a:lnTo>
                <a:lnTo>
                  <a:pt x="6678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0581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0581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31291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31291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92000" y="2186444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92000" y="1775806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9" name="Espaço Reservado para Texto 4">
            <a:extLst>
              <a:ext uri="{FF2B5EF4-FFF2-40B4-BE49-F238E27FC236}">
                <a16:creationId xmlns:a16="http://schemas.microsoft.com/office/drawing/2014/main" id="{3E6D854C-C76F-49BA-9E74-F438CA8EA9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70581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20" name="Espaço Reservado para Texto 12">
            <a:extLst>
              <a:ext uri="{FF2B5EF4-FFF2-40B4-BE49-F238E27FC236}">
                <a16:creationId xmlns:a16="http://schemas.microsoft.com/office/drawing/2014/main" id="{AD447D7D-C1F4-4AD4-AE22-EB8E7F1C419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470581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21" name="Espaço Reservado para Texto 4">
            <a:extLst>
              <a:ext uri="{FF2B5EF4-FFF2-40B4-BE49-F238E27FC236}">
                <a16:creationId xmlns:a16="http://schemas.microsoft.com/office/drawing/2014/main" id="{849DF703-38D0-4214-9432-83570E10EFE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31291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22" name="Espaço Reservado para Texto 12">
            <a:extLst>
              <a:ext uri="{FF2B5EF4-FFF2-40B4-BE49-F238E27FC236}">
                <a16:creationId xmlns:a16="http://schemas.microsoft.com/office/drawing/2014/main" id="{F9EB6572-1A9F-4672-8E42-A4E15451CA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031291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23" name="Espaço Reservado para Texto 4">
            <a:extLst>
              <a:ext uri="{FF2B5EF4-FFF2-40B4-BE49-F238E27FC236}">
                <a16:creationId xmlns:a16="http://schemas.microsoft.com/office/drawing/2014/main" id="{0740EB70-455C-47FF-9A9A-0D78D202ED0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92000" y="4335857"/>
            <a:ext cx="2812282" cy="1242556"/>
          </a:xfrm>
        </p:spPr>
        <p:txBody>
          <a:bodyPr rtlCol="0"/>
          <a:lstStyle>
            <a:lvl1pPr marL="0" indent="0">
              <a:buNone/>
              <a:defRPr sz="1200">
                <a:solidFill>
                  <a:schemeClr val="bg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24" name="Espaço Reservado para Texto 12">
            <a:extLst>
              <a:ext uri="{FF2B5EF4-FFF2-40B4-BE49-F238E27FC236}">
                <a16:creationId xmlns:a16="http://schemas.microsoft.com/office/drawing/2014/main" id="{CD9A5773-4F50-4631-9B7A-0A2D83E5DC2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592000" y="3925219"/>
            <a:ext cx="2812282" cy="297888"/>
          </a:xfrm>
        </p:spPr>
        <p:txBody>
          <a:bodyPr rtlCol="0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</p:spTree>
    <p:extLst>
      <p:ext uri="{BB962C8B-B14F-4D97-AF65-F5344CB8AC3E}">
        <p14:creationId xmlns:p14="http://schemas.microsoft.com/office/powerpoint/2010/main" val="3875987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 x bloco de conteúdo com íc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45350A6A-6F84-47F4-AE00-8295D96D08C8}"/>
              </a:ext>
            </a:extLst>
          </p:cNvPr>
          <p:cNvSpPr/>
          <p:nvPr userDrawn="1"/>
        </p:nvSpPr>
        <p:spPr>
          <a:xfrm rot="5400000">
            <a:off x="8677500" y="3343500"/>
            <a:ext cx="3429000" cy="3600000"/>
          </a:xfrm>
          <a:custGeom>
            <a:avLst/>
            <a:gdLst>
              <a:gd name="connsiteX0" fmla="*/ 0 w 3429000"/>
              <a:gd name="connsiteY0" fmla="*/ 180000 h 3600000"/>
              <a:gd name="connsiteX1" fmla="*/ 0 w 3429000"/>
              <a:gd name="connsiteY1" fmla="*/ 0 h 3600000"/>
              <a:gd name="connsiteX2" fmla="*/ 3249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3429000 w 3429000"/>
              <a:gd name="connsiteY5" fmla="*/ 3600000 h 3600000"/>
              <a:gd name="connsiteX6" fmla="*/ 3249000 w 3429000"/>
              <a:gd name="connsiteY6" fmla="*/ 3600000 h 3600000"/>
              <a:gd name="connsiteX7" fmla="*/ 3249000 w 3429000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9000" h="3600000">
                <a:moveTo>
                  <a:pt x="0" y="180000"/>
                </a:moveTo>
                <a:lnTo>
                  <a:pt x="0" y="0"/>
                </a:lnTo>
                <a:lnTo>
                  <a:pt x="3249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3429000" y="3600000"/>
                </a:lnTo>
                <a:lnTo>
                  <a:pt x="3249000" y="3600000"/>
                </a:lnTo>
                <a:lnTo>
                  <a:pt x="3249000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3429436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30C70C-09F9-40EE-9A89-ED9A5DCFD98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2863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278D9ACA-AB64-4D04-A5E0-23AC8B81E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82863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5" name="Espaço Reservado para Texto 4">
            <a:extLst>
              <a:ext uri="{FF2B5EF4-FFF2-40B4-BE49-F238E27FC236}">
                <a16:creationId xmlns:a16="http://schemas.microsoft.com/office/drawing/2014/main" id="{F3B4EB62-0A18-46F9-98F0-E8FC5EBAF37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45432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6" name="Espaço Reservado para Texto 12">
            <a:extLst>
              <a:ext uri="{FF2B5EF4-FFF2-40B4-BE49-F238E27FC236}">
                <a16:creationId xmlns:a16="http://schemas.microsoft.com/office/drawing/2014/main" id="{A3B2D4DF-9952-49C7-B850-559AD0DF27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45432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17" name="Espaço Reservado para Texto 4">
            <a:extLst>
              <a:ext uri="{FF2B5EF4-FFF2-40B4-BE49-F238E27FC236}">
                <a16:creationId xmlns:a16="http://schemas.microsoft.com/office/drawing/2014/main" id="{BCE373B8-7ADE-4DC4-9900-59147BFA16E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08000" y="3668499"/>
            <a:ext cx="3276000" cy="2238815"/>
          </a:xfrm>
        </p:spPr>
        <p:txBody>
          <a:bodyPr lIns="108000" rtlCol="0"/>
          <a:lstStyle>
            <a:lvl1pPr marL="171450" indent="-171450"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Descrição</a:t>
            </a:r>
          </a:p>
        </p:txBody>
      </p:sp>
      <p:sp>
        <p:nvSpPr>
          <p:cNvPr id="18" name="Espaço Reservado para Texto 12">
            <a:extLst>
              <a:ext uri="{FF2B5EF4-FFF2-40B4-BE49-F238E27FC236}">
                <a16:creationId xmlns:a16="http://schemas.microsoft.com/office/drawing/2014/main" id="{28F027FF-E9AF-4E49-AC44-48D21AD761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08000" y="3068555"/>
            <a:ext cx="3276000" cy="360445"/>
          </a:xfrm>
          <a:solidFill>
            <a:schemeClr val="tx2"/>
          </a:solidFill>
        </p:spPr>
        <p:txBody>
          <a:bodyPr lIns="108000" rtlCol="0" anchor="ctr"/>
          <a:lstStyle>
            <a:lvl1pPr marL="0" indent="0">
              <a:buNone/>
              <a:defRPr sz="1800" b="0" cap="none" baseline="0">
                <a:solidFill>
                  <a:schemeClr val="accent1"/>
                </a:solidFill>
                <a:latin typeface="+mj-lt"/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447675" indent="0">
              <a:buNone/>
              <a:defRPr>
                <a:solidFill>
                  <a:schemeClr val="bg1"/>
                </a:solidFill>
              </a:defRPr>
            </a:lvl3pPr>
            <a:lvl4pPr marL="628650" indent="0">
              <a:buNone/>
              <a:defRPr>
                <a:solidFill>
                  <a:schemeClr val="bg1"/>
                </a:solidFill>
              </a:defRPr>
            </a:lvl4pPr>
            <a:lvl5pPr marL="809625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pt-BR" noProof="0" dirty="0"/>
              <a:t>Cabeçalho</a:t>
            </a:r>
          </a:p>
        </p:txBody>
      </p:sp>
      <p:sp>
        <p:nvSpPr>
          <p:cNvPr id="29" name="Espaço Reservado para Imagem 25">
            <a:extLst>
              <a:ext uri="{FF2B5EF4-FFF2-40B4-BE49-F238E27FC236}">
                <a16:creationId xmlns:a16="http://schemas.microsoft.com/office/drawing/2014/main" id="{8989EC4C-4E3F-457F-8CF6-8A88DE68A930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1908907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0" name="Espaço Reservado para Imagem 25">
            <a:extLst>
              <a:ext uri="{FF2B5EF4-FFF2-40B4-BE49-F238E27FC236}">
                <a16:creationId xmlns:a16="http://schemas.microsoft.com/office/drawing/2014/main" id="{67FB2730-3D12-4D72-AE64-AC3955C5CD99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5671476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31" name="Espaço Reservado para Imagem 25">
            <a:extLst>
              <a:ext uri="{FF2B5EF4-FFF2-40B4-BE49-F238E27FC236}">
                <a16:creationId xmlns:a16="http://schemas.microsoft.com/office/drawing/2014/main" id="{4F2BB90C-4866-4DB3-B05C-0BB7DBFF8EA3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9434044" y="2005142"/>
            <a:ext cx="823913" cy="823913"/>
          </a:xfrm>
        </p:spPr>
        <p:txBody>
          <a:bodyPr rtlCol="0" anchor="ctr"/>
          <a:lstStyle>
            <a:lvl1pPr marL="0" indent="0" algn="ctr">
              <a:buNone/>
              <a:defRPr sz="1050" i="1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 dirty="0"/>
              <a:t>Ícone</a:t>
            </a:r>
          </a:p>
        </p:txBody>
      </p:sp>
      <p:sp>
        <p:nvSpPr>
          <p:cNvPr id="21" name="Espaço Reservado para Texto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AEA98CFA-B2A7-4BCC-B1DC-01CFAD2DD65E}"/>
              </a:ext>
            </a:extLst>
          </p:cNvPr>
          <p:cNvSpPr/>
          <p:nvPr userDrawn="1"/>
        </p:nvSpPr>
        <p:spPr>
          <a:xfrm rot="5400000">
            <a:off x="8677500" y="-85500"/>
            <a:ext cx="3429000" cy="3600000"/>
          </a:xfrm>
          <a:custGeom>
            <a:avLst/>
            <a:gdLst>
              <a:gd name="connsiteX0" fmla="*/ 0 w 3429000"/>
              <a:gd name="connsiteY0" fmla="*/ 3600000 h 3600000"/>
              <a:gd name="connsiteX1" fmla="*/ 0 w 3429000"/>
              <a:gd name="connsiteY1" fmla="*/ 0 h 3600000"/>
              <a:gd name="connsiteX2" fmla="*/ 180000 w 3429000"/>
              <a:gd name="connsiteY2" fmla="*/ 0 h 3600000"/>
              <a:gd name="connsiteX3" fmla="*/ 3429000 w 3429000"/>
              <a:gd name="connsiteY3" fmla="*/ 0 h 3600000"/>
              <a:gd name="connsiteX4" fmla="*/ 3429000 w 3429000"/>
              <a:gd name="connsiteY4" fmla="*/ 180000 h 3600000"/>
              <a:gd name="connsiteX5" fmla="*/ 180000 w 3429000"/>
              <a:gd name="connsiteY5" fmla="*/ 180000 h 3600000"/>
              <a:gd name="connsiteX6" fmla="*/ 180000 w 3429000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9000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3429000" y="0"/>
                </a:lnTo>
                <a:lnTo>
                  <a:pt x="3429000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42598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 e Subtítulo - Escu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E752CBEE-7696-40FC-AB0E-8790B179D18C}"/>
              </a:ext>
            </a:extLst>
          </p:cNvPr>
          <p:cNvSpPr/>
          <p:nvPr userDrawn="1"/>
        </p:nvSpPr>
        <p:spPr>
          <a:xfrm rot="5400000">
            <a:off x="8188485" y="2854485"/>
            <a:ext cx="4407031" cy="3600000"/>
          </a:xfrm>
          <a:custGeom>
            <a:avLst/>
            <a:gdLst>
              <a:gd name="connsiteX0" fmla="*/ 0 w 4407031"/>
              <a:gd name="connsiteY0" fmla="*/ 180000 h 3600000"/>
              <a:gd name="connsiteX1" fmla="*/ 0 w 4407031"/>
              <a:gd name="connsiteY1" fmla="*/ 0 h 3600000"/>
              <a:gd name="connsiteX2" fmla="*/ 4227031 w 4407031"/>
              <a:gd name="connsiteY2" fmla="*/ 0 h 3600000"/>
              <a:gd name="connsiteX3" fmla="*/ 4407031 w 4407031"/>
              <a:gd name="connsiteY3" fmla="*/ 0 h 3600000"/>
              <a:gd name="connsiteX4" fmla="*/ 4407031 w 4407031"/>
              <a:gd name="connsiteY4" fmla="*/ 180000 h 3600000"/>
              <a:gd name="connsiteX5" fmla="*/ 4407031 w 4407031"/>
              <a:gd name="connsiteY5" fmla="*/ 3600000 h 3600000"/>
              <a:gd name="connsiteX6" fmla="*/ 4227031 w 4407031"/>
              <a:gd name="connsiteY6" fmla="*/ 3600000 h 3600000"/>
              <a:gd name="connsiteX7" fmla="*/ 4227031 w 4407031"/>
              <a:gd name="connsiteY7" fmla="*/ 18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07031" h="3600000">
                <a:moveTo>
                  <a:pt x="0" y="180000"/>
                </a:moveTo>
                <a:lnTo>
                  <a:pt x="0" y="0"/>
                </a:lnTo>
                <a:lnTo>
                  <a:pt x="4227031" y="0"/>
                </a:lnTo>
                <a:lnTo>
                  <a:pt x="4407031" y="0"/>
                </a:lnTo>
                <a:lnTo>
                  <a:pt x="4407031" y="180000"/>
                </a:lnTo>
                <a:lnTo>
                  <a:pt x="4407031" y="3600000"/>
                </a:lnTo>
                <a:lnTo>
                  <a:pt x="4227031" y="3600000"/>
                </a:lnTo>
                <a:lnTo>
                  <a:pt x="4227031" y="180000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  <p:sp>
        <p:nvSpPr>
          <p:cNvPr id="20" name="Espaço Reservado para Texto 3">
            <a:extLst>
              <a:ext uri="{FF2B5EF4-FFF2-40B4-BE49-F238E27FC236}">
                <a16:creationId xmlns:a16="http://schemas.microsoft.com/office/drawing/2014/main" id="{6A395197-9758-40F0-B747-F8B134C175EB}"/>
              </a:ext>
            </a:extLst>
          </p:cNvPr>
          <p:cNvSpPr txBox="1">
            <a:spLocks/>
          </p:cNvSpPr>
          <p:nvPr userDrawn="1"/>
        </p:nvSpPr>
        <p:spPr>
          <a:xfrm>
            <a:off x="0" y="-436"/>
            <a:ext cx="12192000" cy="2451405"/>
          </a:xfrm>
          <a:prstGeom prst="rect">
            <a:avLst/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14400000" scaled="0"/>
          </a:gradFill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 typeface="Arial" panose="020B0604020202020204" pitchFamily="34" charset="0"/>
              <a:buChar char="●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4767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accent2"/>
              </a:buClr>
              <a:buFontTx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2865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09625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75000"/>
                  <a:lumOff val="25000"/>
                </a:schemeClr>
              </a:buClr>
              <a:buSzPct val="80000"/>
              <a:buFont typeface="Courier New" panose="02070309020205020404" pitchFamily="49" charset="0"/>
              <a:buChar char="o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90600" indent="-1809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F797B74-E645-46F4-8F77-49AF7F0D4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21" name="Espaço Reservado para Texto 3">
            <a:extLst>
              <a:ext uri="{FF2B5EF4-FFF2-40B4-BE49-F238E27FC236}">
                <a16:creationId xmlns:a16="http://schemas.microsoft.com/office/drawing/2014/main" id="{7A3E4BF3-C44A-4FB6-B64A-05FB5AEC75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4213" y="1405643"/>
            <a:ext cx="7559675" cy="360000"/>
          </a:xfrm>
        </p:spPr>
        <p:txBody>
          <a:bodyPr rtlCol="0"/>
          <a:lstStyle>
            <a:lvl1pPr marL="0" indent="0">
              <a:buNone/>
              <a:defRPr sz="22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 dirty="0"/>
              <a:t>SUBTÍTULO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A557D1A2-E2DD-4CD8-B7DB-2864D4A97E0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288000" y="6192000"/>
            <a:ext cx="7560000" cy="360000"/>
          </a:xfrm>
          <a:prstGeom prst="rect">
            <a:avLst/>
          </a:prstGeom>
        </p:spPr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86B08B7A-4219-4973-8C9B-BF5BCC6448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575764" y="6241764"/>
            <a:ext cx="270474" cy="270474"/>
          </a:xfrm>
          <a:prstGeom prst="ellipse">
            <a:avLst/>
          </a:prstGeom>
        </p:spPr>
        <p:txBody>
          <a:bodyPr rtlCol="0"/>
          <a:lstStyle/>
          <a:p>
            <a:pPr rtl="0"/>
            <a:fld id="{EECC7194-A4D0-457B-9D3E-53681723AFF7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89445125-53D2-43B3-8ABC-C88E463BE7DD}"/>
              </a:ext>
            </a:extLst>
          </p:cNvPr>
          <p:cNvSpPr/>
          <p:nvPr userDrawn="1"/>
        </p:nvSpPr>
        <p:spPr>
          <a:xfrm rot="5400000">
            <a:off x="9166516" y="-574515"/>
            <a:ext cx="2450969" cy="3600000"/>
          </a:xfrm>
          <a:custGeom>
            <a:avLst/>
            <a:gdLst>
              <a:gd name="connsiteX0" fmla="*/ 0 w 2450969"/>
              <a:gd name="connsiteY0" fmla="*/ 3600000 h 3600000"/>
              <a:gd name="connsiteX1" fmla="*/ 0 w 2450969"/>
              <a:gd name="connsiteY1" fmla="*/ 0 h 3600000"/>
              <a:gd name="connsiteX2" fmla="*/ 180000 w 2450969"/>
              <a:gd name="connsiteY2" fmla="*/ 0 h 3600000"/>
              <a:gd name="connsiteX3" fmla="*/ 2450969 w 2450969"/>
              <a:gd name="connsiteY3" fmla="*/ 0 h 3600000"/>
              <a:gd name="connsiteX4" fmla="*/ 2450969 w 2450969"/>
              <a:gd name="connsiteY4" fmla="*/ 180000 h 3600000"/>
              <a:gd name="connsiteX5" fmla="*/ 180000 w 2450969"/>
              <a:gd name="connsiteY5" fmla="*/ 180000 h 3600000"/>
              <a:gd name="connsiteX6" fmla="*/ 180000 w 2450969"/>
              <a:gd name="connsiteY6" fmla="*/ 3600000 h 36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50969" h="3600000">
                <a:moveTo>
                  <a:pt x="0" y="3600000"/>
                </a:moveTo>
                <a:lnTo>
                  <a:pt x="0" y="0"/>
                </a:lnTo>
                <a:lnTo>
                  <a:pt x="180000" y="0"/>
                </a:lnTo>
                <a:lnTo>
                  <a:pt x="2450969" y="0"/>
                </a:lnTo>
                <a:lnTo>
                  <a:pt x="2450969" y="180000"/>
                </a:lnTo>
                <a:lnTo>
                  <a:pt x="180000" y="180000"/>
                </a:lnTo>
                <a:lnTo>
                  <a:pt x="180000" y="3600000"/>
                </a:lnTo>
                <a:close/>
              </a:path>
            </a:pathLst>
          </a:custGeom>
          <a:gradFill>
            <a:gsLst>
              <a:gs pos="0">
                <a:schemeClr val="bg1">
                  <a:alpha val="5000"/>
                </a:schemeClr>
              </a:gs>
              <a:gs pos="100000">
                <a:schemeClr val="bg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759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9.svg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sv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svg"/><Relationship Id="rId23" Type="http://schemas.openxmlformats.org/officeDocument/2006/relationships/image" Target="../media/image11.sv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7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Relationship Id="rId22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B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9A5246D-ECE9-473C-953D-D56C3F7B3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000" y="808186"/>
            <a:ext cx="7560000" cy="370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5D946F0-677D-45B4-83B9-FD3BD3FFC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000" y="1779250"/>
            <a:ext cx="10800000" cy="4320000"/>
          </a:xfrm>
          <a:prstGeom prst="rect">
            <a:avLst/>
          </a:prstGeom>
          <a:solidFill>
            <a:srgbClr val="0597DD"/>
          </a:solidFill>
          <a:ln>
            <a:solidFill>
              <a:srgbClr val="00B0F0"/>
            </a:solidFill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 dirty="0"/>
              <a:t>Editar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E631E85-78AE-51B3-8E81-8C39EC62DE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6401" y="4149"/>
            <a:ext cx="1772120" cy="177510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7892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70" r:id="rId2"/>
    <p:sldLayoutId id="2147483674" r:id="rId3"/>
    <p:sldLayoutId id="2147483671" r:id="rId4"/>
    <p:sldLayoutId id="2147483672" r:id="rId5"/>
    <p:sldLayoutId id="2147483673" r:id="rId6"/>
    <p:sldLayoutId id="2147483662" r:id="rId7"/>
    <p:sldLayoutId id="2147483663" r:id="rId8"/>
    <p:sldLayoutId id="2147483664" r:id="rId9"/>
    <p:sldLayoutId id="2147483667" r:id="rId10"/>
    <p:sldLayoutId id="214748366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spc="-150" baseline="0">
          <a:solidFill>
            <a:srgbClr val="0597DD"/>
          </a:solidFill>
          <a:latin typeface="+mj-lt"/>
          <a:ea typeface="+mj-ea"/>
          <a:cs typeface="+mj-cs"/>
        </a:defRPr>
      </a:lvl1pPr>
    </p:titleStyle>
    <p:bodyStyle>
      <a:lvl1pPr marL="266700" indent="-266700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1pPr>
      <a:lvl2pPr marL="447675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628650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rgbClr val="012B51"/>
        </a:buClr>
        <a:buSzPct val="150000"/>
        <a:buFontTx/>
        <a:buBlip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809625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tx1">
            <a:lumMod val="75000"/>
            <a:lumOff val="25000"/>
          </a:schemeClr>
        </a:buClr>
        <a:buSzPct val="150000"/>
        <a:buFontTx/>
        <a:buBlip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4pPr>
      <a:lvl5pPr marL="990600" indent="-180975" algn="just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SzPct val="150000"/>
        <a:buFontTx/>
        <a:buBlip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</a:buBlip>
        <a:defRPr sz="2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488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F97241-253F-99C9-1448-1BF5C68E5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Manual de Intervenções MI-</a:t>
            </a:r>
            <a:r>
              <a:rPr lang="pt-BR" dirty="0" err="1"/>
              <a:t>mhGAP</a:t>
            </a:r>
            <a:r>
              <a:rPr lang="pt-BR" dirty="0"/>
              <a:t> Versão 2.0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9DEB9F9-AD48-61D3-0F66-528E7BB3A9D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73100" y="1860913"/>
            <a:ext cx="11242675" cy="1430338"/>
          </a:xfrm>
        </p:spPr>
        <p:txBody>
          <a:bodyPr/>
          <a:lstStyle/>
          <a:p>
            <a:pPr marL="0" indent="0">
              <a:buNone/>
            </a:pPr>
            <a:r>
              <a:rPr lang="pt-BR" sz="2000" dirty="0"/>
              <a:t>Guia com orientações baseadas em evidências e organizado em diagramas e fluxogramas que permitem ao profissional não especialista diagnosticar e tratar transtornos mentais considerados prioritários (com base nos critérios de mortalidade, morbidade e incapacidade). O MI-</a:t>
            </a:r>
            <a:r>
              <a:rPr lang="pt-BR" sz="2000" dirty="0" err="1"/>
              <a:t>mhGAP</a:t>
            </a:r>
            <a:r>
              <a:rPr lang="pt-BR" sz="2000" dirty="0"/>
              <a:t> (Versão 2.0) organizados com as seguintes abordagens:</a:t>
            </a:r>
          </a:p>
        </p:txBody>
      </p:sp>
      <p:graphicFrame>
        <p:nvGraphicFramePr>
          <p:cNvPr id="8" name="Espaço Reservado para SmartArt 7">
            <a:extLst>
              <a:ext uri="{FF2B5EF4-FFF2-40B4-BE49-F238E27FC236}">
                <a16:creationId xmlns:a16="http://schemas.microsoft.com/office/drawing/2014/main" id="{89E5A301-DC0B-54C0-FF44-CFCD56033CA7}"/>
              </a:ext>
            </a:extLst>
          </p:cNvPr>
          <p:cNvGraphicFramePr>
            <a:graphicFrameLocks noGrp="1"/>
          </p:cNvGraphicFramePr>
          <p:nvPr>
            <p:ph type="dgm" sz="quarter" idx="4294967295"/>
            <p:extLst>
              <p:ext uri="{D42A27DB-BD31-4B8C-83A1-F6EECF244321}">
                <p14:modId xmlns:p14="http://schemas.microsoft.com/office/powerpoint/2010/main" val="4223422450"/>
              </p:ext>
            </p:extLst>
          </p:nvPr>
        </p:nvGraphicFramePr>
        <p:xfrm>
          <a:off x="710422" y="3552825"/>
          <a:ext cx="7151688" cy="29924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Imagem 8">
            <a:extLst>
              <a:ext uri="{FF2B5EF4-FFF2-40B4-BE49-F238E27FC236}">
                <a16:creationId xmlns:a16="http://schemas.microsoft.com/office/drawing/2014/main" id="{0ADAEF28-8DDE-2BEF-F88C-BA98A141F7E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065" t="20482" r="23478" b="6851"/>
          <a:stretch/>
        </p:blipFill>
        <p:spPr>
          <a:xfrm>
            <a:off x="8059738" y="3552825"/>
            <a:ext cx="3856037" cy="2992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012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D48B4175-D3F7-4E17-A70D-5994AD857C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>
                                            <p:graphicEl>
                                              <a:dgm id="{D48B4175-D3F7-4E17-A70D-5994AD857C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7307BC3E-A073-4DF9-8A42-C23C57D59BF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graphicEl>
                                              <a:dgm id="{7307BC3E-A073-4DF9-8A42-C23C57D59BF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5E25B6D3-4A31-4B92-B7FE-31BF5FC11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>
                                            <p:graphicEl>
                                              <a:dgm id="{5E25B6D3-4A31-4B92-B7FE-31BF5FC11E9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E566735D-7049-4212-9480-82ADD289CF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graphicEl>
                                              <a:dgm id="{E566735D-7049-4212-9480-82ADD289CF6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99671419-30EF-493E-BD55-CF0C592FB1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>
                                            <p:graphicEl>
                                              <a:dgm id="{99671419-30EF-493E-BD55-CF0C592FB1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A5049151-3159-411F-8B78-0473CDBDAA2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>
                                            <p:graphicEl>
                                              <a:dgm id="{A5049151-3159-411F-8B78-0473CDBDAA2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1D4DA032-C69B-40AD-8D73-5224BE161E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graphicEl>
                                              <a:dgm id="{1D4DA032-C69B-40AD-8D73-5224BE161E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6257F916-C37D-4777-B80A-D3CA7028CE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>
                                            <p:graphicEl>
                                              <a:dgm id="{6257F916-C37D-4777-B80A-D3CA7028CED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08D8FA12-92A8-4ABC-8FDD-EFAED589E4C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">
                                            <p:graphicEl>
                                              <a:dgm id="{08D8FA12-92A8-4ABC-8FDD-EFAED589E4C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Graphic spid="8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A844B00D-5759-47AC-8CD5-06AF6F6F3DC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8020722E-1179-9F88-D765-B02BDE8582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FBB3EB5-77C3-0100-B24D-4084AAA2E2E6}"/>
              </a:ext>
            </a:extLst>
          </p:cNvPr>
          <p:cNvSpPr txBox="1"/>
          <p:nvPr/>
        </p:nvSpPr>
        <p:spPr>
          <a:xfrm>
            <a:off x="3712223" y="751344"/>
            <a:ext cx="47675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>
                <a:solidFill>
                  <a:schemeClr val="bg1"/>
                </a:solidFill>
              </a:rPr>
              <a:t>"A saúde mental é tão importante quanto a saúde física. Se você está lutando com sua saúde mental, não tenha medo de pedir ajuda. Você não está sozinho."  </a:t>
            </a:r>
          </a:p>
          <a:p>
            <a:pPr algn="r"/>
            <a:endParaRPr lang="pt-BR" sz="2400" dirty="0">
              <a:solidFill>
                <a:schemeClr val="bg1"/>
              </a:solidFill>
            </a:endParaRPr>
          </a:p>
          <a:p>
            <a:pPr algn="r"/>
            <a:r>
              <a:rPr lang="pt-BR" sz="2400" dirty="0">
                <a:solidFill>
                  <a:schemeClr val="bg1"/>
                </a:solidFill>
              </a:rPr>
              <a:t>Michelle Obama</a:t>
            </a:r>
          </a:p>
        </p:txBody>
      </p:sp>
    </p:spTree>
    <p:extLst>
      <p:ext uri="{BB962C8B-B14F-4D97-AF65-F5344CB8AC3E}">
        <p14:creationId xmlns:p14="http://schemas.microsoft.com/office/powerpoint/2010/main" val="192046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B6C21A-6015-8EF4-3212-028EEE302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perguntas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FF5CE9D-7C49-E486-22FD-E8D254B3CE22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/>
              <a:t>Quantas vezes as pessoas chegaram ao consultório da ESF pedindo encaminhamentos para um psiquiatra ou psicólogo?</a:t>
            </a:r>
          </a:p>
          <a:p>
            <a:r>
              <a:rPr lang="pt-BR" dirty="0"/>
              <a:t>Como profissional de saúde mental, você já sentiu que não consegue dar atendimento equitativo a todos os seus pacientes? Como você lida com a demanda tão grande de pacientes?</a:t>
            </a:r>
          </a:p>
          <a:p>
            <a:r>
              <a:rPr lang="pt-BR" dirty="0"/>
              <a:t>Quais são suas experiências com pacientes que apresentam muitas queixas?</a:t>
            </a:r>
          </a:p>
        </p:txBody>
      </p:sp>
    </p:spTree>
    <p:extLst>
      <p:ext uri="{BB962C8B-B14F-4D97-AF65-F5344CB8AC3E}">
        <p14:creationId xmlns:p14="http://schemas.microsoft.com/office/powerpoint/2010/main" val="2290422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5C1307-9DC4-BAEC-CD99-1F9E0D1BF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Lacuna do tratamento de saúde mental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32B335-E0AA-6FCC-D3F9-F3D28988B6F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pt-BR" dirty="0"/>
              <a:t>Os transtornos mentais, neurológicas e por uso de substâncias são responsáveis por 14% da carga global das doenças.</a:t>
            </a:r>
          </a:p>
          <a:p>
            <a:r>
              <a:rPr lang="pt-BR" dirty="0"/>
              <a:t>Entre 75% a 90% dos indivíduos com esses transtornos não recebem o tratamento necessário, apesar da eficácia dos tratamentos disponíveis.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09584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F8DC0D-CBB5-E6CD-C5BE-BAAF3F73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LACUNA EM SAÚDE MENTAL/Programa </a:t>
            </a:r>
            <a:r>
              <a:rPr lang="pt-BR" dirty="0" err="1"/>
              <a:t>mhgap</a:t>
            </a:r>
            <a:endParaRPr lang="pt-BR" dirty="0"/>
          </a:p>
        </p:txBody>
      </p:sp>
      <p:pic>
        <p:nvPicPr>
          <p:cNvPr id="8" name="Espaço Reservado para Imagem 7">
            <a:extLst>
              <a:ext uri="{FF2B5EF4-FFF2-40B4-BE49-F238E27FC236}">
                <a16:creationId xmlns:a16="http://schemas.microsoft.com/office/drawing/2014/main" id="{8B0D0EEC-9197-B6E3-3B30-7450D3A771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3999" y="1728764"/>
            <a:ext cx="4493668" cy="4885508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1303A5E-91E4-29EF-1861-18956CB4D6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460" t="26927" r="52245" b="13451"/>
          <a:stretch/>
        </p:blipFill>
        <p:spPr>
          <a:xfrm>
            <a:off x="5859624" y="1728764"/>
            <a:ext cx="4665305" cy="4842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4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ADF86B-3B09-B721-F1A6-8D28DBEE7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Algumas Razões para lacuna de tratamento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8A4A15-9065-233B-2DD3-028F963FAF7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pt-BR" dirty="0"/>
              <a:t>Pessoas que não sabem que têm transtornos mentais, neurológicos e por uso de substâncias</a:t>
            </a:r>
          </a:p>
          <a:p>
            <a:r>
              <a:rPr lang="pt-BR" dirty="0"/>
              <a:t>Falta de acesso a cuidados</a:t>
            </a:r>
          </a:p>
          <a:p>
            <a:r>
              <a:rPr lang="pt-BR" dirty="0"/>
              <a:t>Deficiência de profissionais especializados </a:t>
            </a:r>
          </a:p>
          <a:p>
            <a:r>
              <a:rPr lang="pt-BR" dirty="0"/>
              <a:t>Não podem pagar o tratamento</a:t>
            </a:r>
          </a:p>
        </p:txBody>
      </p:sp>
    </p:spTree>
    <p:extLst>
      <p:ext uri="{BB962C8B-B14F-4D97-AF65-F5344CB8AC3E}">
        <p14:creationId xmlns:p14="http://schemas.microsoft.com/office/powerpoint/2010/main" val="4280073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AA19DD-71D1-EAC1-66AD-E9A5CE361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Deficiência de profissionais especializados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F357BE-4C85-972D-50E3-5857DD602D0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674264F-10B0-9CAB-D946-52182CFB0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65" t="14476" r="7787" b="6452"/>
          <a:stretch/>
        </p:blipFill>
        <p:spPr>
          <a:xfrm>
            <a:off x="683999" y="1886471"/>
            <a:ext cx="11231777" cy="4664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61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A8E80-29F2-62DB-5061-D88F04E5E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Programa de Ação para Reduzir  as</a:t>
            </a:r>
            <a:br>
              <a:rPr lang="pt-BR" dirty="0"/>
            </a:br>
            <a:r>
              <a:rPr lang="pt-BR" dirty="0"/>
              <a:t>Lacunas em Saúde Mental (</a:t>
            </a:r>
            <a:r>
              <a:rPr lang="pt-BR" dirty="0" err="1"/>
              <a:t>mhGAP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97E82B7-F4D9-F832-8C49-FE8BA837C56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mhGAP</a:t>
            </a:r>
            <a:r>
              <a:rPr lang="pt-BR" dirty="0"/>
              <a:t> é um programa da OMS, lançado em 2008, para ampliar os cuidados com os transtornos mentais, neurológicos e por uso de substâncias</a:t>
            </a:r>
          </a:p>
          <a:p>
            <a:r>
              <a:rPr lang="pt-BR" dirty="0"/>
              <a:t>Com os cuidados adequados e medicamentosos, o programa </a:t>
            </a:r>
            <a:r>
              <a:rPr lang="pt-BR" dirty="0" err="1"/>
              <a:t>mhGAP</a:t>
            </a:r>
            <a:r>
              <a:rPr lang="pt-BR" dirty="0"/>
              <a:t> visa tratar milhões de pessoas para depressão, psicoses e epilepsia, mesmo em locais com recursos limitados</a:t>
            </a:r>
          </a:p>
          <a:p>
            <a:r>
              <a:rPr lang="pt-BR" dirty="0"/>
              <a:t>O foco do programa </a:t>
            </a:r>
            <a:r>
              <a:rPr lang="pt-BR" dirty="0" err="1"/>
              <a:t>mhGAP</a:t>
            </a:r>
            <a:r>
              <a:rPr lang="pt-BR" dirty="0"/>
              <a:t> é aumentar os cuidados não especializados para atender às necessidades não atendidas das pessoas com transtornos</a:t>
            </a:r>
          </a:p>
        </p:txBody>
      </p:sp>
    </p:spTree>
    <p:extLst>
      <p:ext uri="{BB962C8B-B14F-4D97-AF65-F5344CB8AC3E}">
        <p14:creationId xmlns:p14="http://schemas.microsoft.com/office/powerpoint/2010/main" val="1173536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CB20D3-4C45-41F3-83B6-0B2453EB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Qual é o público-alvo do </a:t>
            </a:r>
            <a:r>
              <a:rPr lang="pt-BR" dirty="0" err="1"/>
              <a:t>mhGAP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7751899-EE4A-4ED7-7FCF-45BE5FF7D8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pt-BR" dirty="0"/>
              <a:t>Profissionais não-especializados em saúde mental ou neurologia:</a:t>
            </a:r>
          </a:p>
          <a:p>
            <a:pPr lvl="1"/>
            <a:r>
              <a:rPr lang="pt-BR" dirty="0"/>
              <a:t>Profissionais da APS</a:t>
            </a:r>
          </a:p>
          <a:p>
            <a:pPr lvl="2"/>
            <a:r>
              <a:rPr lang="pt-BR" dirty="0"/>
              <a:t>eMulti</a:t>
            </a:r>
          </a:p>
          <a:p>
            <a:pPr lvl="2"/>
            <a:r>
              <a:rPr lang="pt-BR" dirty="0"/>
              <a:t>ESB</a:t>
            </a:r>
          </a:p>
          <a:p>
            <a:pPr lvl="2"/>
            <a:r>
              <a:rPr lang="pt-BR" dirty="0"/>
              <a:t>ESF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0888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3EE7C9-F0B3-7075-4721-C4D85F5DD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800" dirty="0"/>
              <a:t>7 BONS MOTIVOS PARA INTEGRAR  A SAÚDE MENTAL EM CUIDADOS DE SAÚDE NÃO ESPECIALIZADOS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E9254C27-4DB5-9C79-069F-3982BE9808C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algn="ctr"/>
            <a:r>
              <a:rPr lang="pt-BR" dirty="0"/>
              <a:t>O fardo dos transtornos mentais é grande.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A8A7249-9B52-FF63-3BC5-38E6607C2D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algn="ctr"/>
            <a:r>
              <a:rPr lang="pt-BR" sz="1500" dirty="0"/>
              <a:t>Problemas de saúde mental e física estão entrelaçados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56121D9-D5F9-3B0F-2067-43E50AF67B4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algn="ctr"/>
            <a:r>
              <a:rPr lang="pt-BR" sz="1500" dirty="0"/>
              <a:t>A lacuna de tratamento para transtornos mentais é enorme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9CFD6E9D-205B-4593-A884-FF88677E561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algn="ctr"/>
            <a:r>
              <a:rPr lang="pt-BR" dirty="0"/>
              <a:t>Melhorar o acesso aos cuidados de saúde mental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EA1F5B8A-6461-7DA2-6C18-01077493EE6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algn="ctr"/>
            <a:r>
              <a:rPr lang="pt-BR" dirty="0"/>
              <a:t>Promover o respeito pelos direitos humanos</a:t>
            </a:r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8CF93AE4-8BE7-C864-DC04-EBF5FFAA754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algn="ctr"/>
            <a:r>
              <a:rPr lang="pt-BR" dirty="0"/>
              <a:t>É acessível e com bom custo-benefício</a:t>
            </a:r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8AAC190F-67E9-7CAD-67F7-5C739379E24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pPr algn="ctr"/>
            <a:r>
              <a:rPr lang="pt-BR" dirty="0"/>
              <a:t>Gera bons resultados de saúde</a:t>
            </a:r>
          </a:p>
          <a:p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CD425A2-0D2D-C623-B86C-85A9368378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388" t="27993" r="52260" b="13451"/>
          <a:stretch/>
        </p:blipFill>
        <p:spPr>
          <a:xfrm>
            <a:off x="501541" y="2124847"/>
            <a:ext cx="1728819" cy="162000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6D6ECD26-160F-1EE3-09F9-06F823927E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94" t="27994" r="52260" b="14812"/>
          <a:stretch/>
        </p:blipFill>
        <p:spPr>
          <a:xfrm>
            <a:off x="2457433" y="2124847"/>
            <a:ext cx="1728000" cy="1620000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108A309B-81DB-1551-9B23-D346F307D9D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847" t="26558" r="52260" b="14541"/>
          <a:stretch/>
        </p:blipFill>
        <p:spPr>
          <a:xfrm>
            <a:off x="4416483" y="2124847"/>
            <a:ext cx="1724025" cy="1608916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E0BB94D5-728C-242A-49A8-BC06DCBACF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1530" t="34006" r="8317" b="19985"/>
          <a:stretch/>
        </p:blipFill>
        <p:spPr>
          <a:xfrm>
            <a:off x="6371556" y="2106186"/>
            <a:ext cx="1724026" cy="1646238"/>
          </a:xfrm>
          <a:prstGeom prst="rect">
            <a:avLst/>
          </a:prstGeom>
        </p:spPr>
      </p:pic>
      <p:pic>
        <p:nvPicPr>
          <p:cNvPr id="32" name="Imagem 31">
            <a:extLst>
              <a:ext uri="{FF2B5EF4-FFF2-40B4-BE49-F238E27FC236}">
                <a16:creationId xmlns:a16="http://schemas.microsoft.com/office/drawing/2014/main" id="{FAC8FA6A-5837-AD23-DE67-FA2E96F10C1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5000" t="26558" r="52260" b="13725"/>
          <a:stretch/>
        </p:blipFill>
        <p:spPr>
          <a:xfrm>
            <a:off x="8325815" y="2135931"/>
            <a:ext cx="1724842" cy="1597832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BBDFA443-F32A-D533-F97E-CCF9E9D1153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4388" t="26720" r="52260" b="13997"/>
          <a:stretch/>
        </p:blipFill>
        <p:spPr>
          <a:xfrm>
            <a:off x="3321433" y="4904013"/>
            <a:ext cx="1724025" cy="1608916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24035DE2-8A9F-A420-70EE-6D8E01502D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4541" t="27994" r="52260" b="14268"/>
          <a:stretch/>
        </p:blipFill>
        <p:spPr>
          <a:xfrm>
            <a:off x="5509543" y="4904013"/>
            <a:ext cx="1724026" cy="1610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6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 animBg="1"/>
      <p:bldP spid="6" grpId="0" uiExpand="1" build="p" animBg="1"/>
      <p:bldP spid="8" grpId="0" uiExpand="1" build="p" animBg="1"/>
      <p:bldP spid="10" grpId="0" uiExpand="1" build="p" animBg="1"/>
      <p:bldP spid="12" grpId="0" uiExpand="1" build="p" animBg="1"/>
      <p:bldP spid="14" grpId="0" uiExpand="1" build="p" animBg="1"/>
      <p:bldP spid="16" grpId="0" uiExpand="1" build="p" animBg="1"/>
    </p:bldLst>
  </p:timing>
</p:sld>
</file>

<file path=ppt/theme/theme1.xml><?xml version="1.0" encoding="utf-8"?>
<a:theme xmlns:a="http://schemas.openxmlformats.org/drawingml/2006/main" name="Tema do Office">
  <a:themeElements>
    <a:clrScheme name="MS Healthcare Pitch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MS Healthcare Pitch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>
          <a:gsLst>
            <a:gs pos="0">
              <a:schemeClr val="tx2"/>
            </a:gs>
            <a:gs pos="100000">
              <a:schemeClr val="accent2"/>
            </a:gs>
          </a:gsLst>
          <a:lin ang="14400000" scaled="0"/>
        </a:gra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4307485_TF00450287.potx" id="{814D308D-9714-4366-95F6-F5AC3AF417DF}" vid="{3CF6833A-9199-401F-BA88-00AE8E801A7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F4BDB64-2AF8-42D4-96C8-B6B6F098993C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C66BDC7-24D2-4343-8D41-18F9C23F860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33BAED8-F9E7-4D41-86E9-333473F909F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de consultório de assistência médica</Template>
  <TotalTime>866</TotalTime>
  <Words>462</Words>
  <Application>Microsoft Office PowerPoint</Application>
  <PresentationFormat>Widescreen</PresentationFormat>
  <Paragraphs>60</Paragraphs>
  <Slides>11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7" baseType="lpstr">
      <vt:lpstr>Arial</vt:lpstr>
      <vt:lpstr>Arial </vt:lpstr>
      <vt:lpstr>Calibri</vt:lpstr>
      <vt:lpstr>Gill Sans MT</vt:lpstr>
      <vt:lpstr>Google Sans</vt:lpstr>
      <vt:lpstr>Tema do Office</vt:lpstr>
      <vt:lpstr>Apresentação do PowerPoint</vt:lpstr>
      <vt:lpstr>perguntas</vt:lpstr>
      <vt:lpstr>Lacuna do tratamento de saúde mental</vt:lpstr>
      <vt:lpstr>LACUNA EM SAÚDE MENTAL/Programa mhgap</vt:lpstr>
      <vt:lpstr>Algumas Razões para lacuna de tratamento</vt:lpstr>
      <vt:lpstr>Deficiência de profissionais especializados</vt:lpstr>
      <vt:lpstr>Programa de Ação para Reduzir  as Lacunas em Saúde Mental (mhGAP)</vt:lpstr>
      <vt:lpstr>Qual é o público-alvo do mhGAP?</vt:lpstr>
      <vt:lpstr>7 BONS MOTIVOS PARA INTEGRAR  A SAÚDE MENTAL EM CUIDADOS DE SAÚDE NÃO ESPECIALIZADOS</vt:lpstr>
      <vt:lpstr>Manual de Intervenções MI-mhGAP Versão 2.0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SUA saúde Solução do OFFICE</dc:title>
  <dc:creator>Marcio Tintina</dc:creator>
  <cp:lastModifiedBy>Marcio Tintina</cp:lastModifiedBy>
  <cp:revision>17</cp:revision>
  <dcterms:created xsi:type="dcterms:W3CDTF">2023-08-02T11:12:00Z</dcterms:created>
  <dcterms:modified xsi:type="dcterms:W3CDTF">2023-08-21T19:47:48Z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